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4"/>
  </p:sldMasterIdLst>
  <p:notesMasterIdLst>
    <p:notesMasterId r:id="rId30"/>
  </p:notesMasterIdLst>
  <p:sldIdLst>
    <p:sldId id="348" r:id="rId5"/>
    <p:sldId id="389" r:id="rId6"/>
    <p:sldId id="356" r:id="rId7"/>
    <p:sldId id="363" r:id="rId8"/>
    <p:sldId id="301" r:id="rId9"/>
    <p:sldId id="355" r:id="rId10"/>
    <p:sldId id="273" r:id="rId11"/>
    <p:sldId id="290" r:id="rId12"/>
    <p:sldId id="296" r:id="rId13"/>
    <p:sldId id="302" r:id="rId14"/>
    <p:sldId id="291" r:id="rId15"/>
    <p:sldId id="292" r:id="rId16"/>
    <p:sldId id="266" r:id="rId17"/>
    <p:sldId id="418" r:id="rId18"/>
    <p:sldId id="420" r:id="rId19"/>
    <p:sldId id="360" r:id="rId20"/>
    <p:sldId id="421" r:id="rId21"/>
    <p:sldId id="422" r:id="rId22"/>
    <p:sldId id="361" r:id="rId23"/>
    <p:sldId id="362" r:id="rId24"/>
    <p:sldId id="279" r:id="rId25"/>
    <p:sldId id="390" r:id="rId26"/>
    <p:sldId id="295" r:id="rId27"/>
    <p:sldId id="262" r:id="rId28"/>
    <p:sldId id="3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26934B-ED6C-4013-9703-B052C99FB559}" v="1" dt="2025-10-01T12:02:05.9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790E94A4-74E8-3048-877B-A51DC672DFE1}"/>
    <pc:docChg chg="modMainMaster">
      <pc:chgData name="Joanna Scouler" userId="da2978bb-3a89-42a2-b6f4-686f2140a0cc" providerId="ADAL" clId="{790E94A4-74E8-3048-877B-A51DC672DFE1}" dt="2022-05-18T08:37:02.112" v="0"/>
      <pc:docMkLst>
        <pc:docMk/>
      </pc:docMkLst>
      <pc:sldMasterChg chg="modSldLayout">
        <pc:chgData name="Joanna Scouler" userId="da2978bb-3a89-42a2-b6f4-686f2140a0cc" providerId="ADAL" clId="{790E94A4-74E8-3048-877B-A51DC672DFE1}" dt="2022-05-18T08:37:02.112" v="0"/>
        <pc:sldMasterMkLst>
          <pc:docMk/>
          <pc:sldMasterMk cId="2744717252" sldId="2147483696"/>
        </pc:sldMasterMkLst>
        <pc:sldLayoutChg chg="addSp modSp">
          <pc:chgData name="Joanna Scouler" userId="da2978bb-3a89-42a2-b6f4-686f2140a0cc" providerId="ADAL" clId="{790E94A4-74E8-3048-877B-A51DC672DFE1}" dt="2022-05-18T08:37:02.112" v="0"/>
          <pc:sldLayoutMkLst>
            <pc:docMk/>
            <pc:sldMasterMk cId="2744717252" sldId="2147483696"/>
            <pc:sldLayoutMk cId="2680961490" sldId="2147483721"/>
          </pc:sldLayoutMkLst>
          <pc:picChg chg="add mod">
            <ac:chgData name="Joanna Scouler" userId="da2978bb-3a89-42a2-b6f4-686f2140a0cc" providerId="ADAL" clId="{790E94A4-74E8-3048-877B-A51DC672DFE1}" dt="2022-05-18T08:37:02.112" v="0"/>
            <ac:picMkLst>
              <pc:docMk/>
              <pc:sldMasterMk cId="2744717252" sldId="2147483696"/>
              <pc:sldLayoutMk cId="2680961490" sldId="2147483721"/>
              <ac:picMk id="8" creationId="{0CB8F96D-5C40-6A31-BE1B-FBF3DB12C8A3}"/>
            </ac:picMkLst>
          </pc:picChg>
        </pc:sldLayoutChg>
      </pc:sldMasterChg>
    </pc:docChg>
  </pc:docChgLst>
  <pc:docChgLst>
    <pc:chgData name="Joanna Scouler" userId="da2978bb-3a89-42a2-b6f4-686f2140a0cc" providerId="ADAL" clId="{C2FC993E-D5B3-CD42-90FD-25BB229D0D49}"/>
    <pc:docChg chg="custSel modSld">
      <pc:chgData name="Joanna Scouler" userId="da2978bb-3a89-42a2-b6f4-686f2140a0cc" providerId="ADAL" clId="{C2FC993E-D5B3-CD42-90FD-25BB229D0D49}" dt="2021-11-11T15:36:12.895" v="68" actId="1076"/>
      <pc:docMkLst>
        <pc:docMk/>
      </pc:docMkLst>
      <pc:sldChg chg="addSp delSp modSp mod">
        <pc:chgData name="Joanna Scouler" userId="da2978bb-3a89-42a2-b6f4-686f2140a0cc" providerId="ADAL" clId="{C2FC993E-D5B3-CD42-90FD-25BB229D0D49}" dt="2021-11-11T15:30:35.826" v="3" actId="1076"/>
        <pc:sldMkLst>
          <pc:docMk/>
          <pc:sldMk cId="443262617" sldId="273"/>
        </pc:sldMkLst>
        <pc:picChg chg="add mod">
          <ac:chgData name="Joanna Scouler" userId="da2978bb-3a89-42a2-b6f4-686f2140a0cc" providerId="ADAL" clId="{C2FC993E-D5B3-CD42-90FD-25BB229D0D49}" dt="2021-11-11T15:30:35.826" v="3" actId="1076"/>
          <ac:picMkLst>
            <pc:docMk/>
            <pc:sldMk cId="443262617" sldId="273"/>
            <ac:picMk id="4" creationId="{2D5F89EB-4115-6D44-BA72-352D08114BA1}"/>
          </ac:picMkLst>
        </pc:picChg>
        <pc:picChg chg="del">
          <ac:chgData name="Joanna Scouler" userId="da2978bb-3a89-42a2-b6f4-686f2140a0cc" providerId="ADAL" clId="{C2FC993E-D5B3-CD42-90FD-25BB229D0D49}" dt="2021-11-11T15:30:23.754" v="0" actId="478"/>
          <ac:picMkLst>
            <pc:docMk/>
            <pc:sldMk cId="443262617" sldId="273"/>
            <ac:picMk id="12" creationId="{8E41EADE-2C07-7D4A-8892-4EDA0CA29445}"/>
          </ac:picMkLst>
        </pc:picChg>
      </pc:sldChg>
      <pc:sldChg chg="addSp delSp modSp mod">
        <pc:chgData name="Joanna Scouler" userId="da2978bb-3a89-42a2-b6f4-686f2140a0cc" providerId="ADAL" clId="{C2FC993E-D5B3-CD42-90FD-25BB229D0D49}" dt="2021-11-11T15:36:12.895" v="68" actId="1076"/>
        <pc:sldMkLst>
          <pc:docMk/>
          <pc:sldMk cId="408376181" sldId="279"/>
        </pc:sldMkLst>
        <pc:picChg chg="add mod">
          <ac:chgData name="Joanna Scouler" userId="da2978bb-3a89-42a2-b6f4-686f2140a0cc" providerId="ADAL" clId="{C2FC993E-D5B3-CD42-90FD-25BB229D0D49}" dt="2021-11-11T15:36:12.895" v="68" actId="1076"/>
          <ac:picMkLst>
            <pc:docMk/>
            <pc:sldMk cId="408376181" sldId="279"/>
            <ac:picMk id="5" creationId="{BFFFF480-53FD-A140-8263-A4EC612A34B7}"/>
          </ac:picMkLst>
        </pc:picChg>
        <pc:picChg chg="add mod">
          <ac:chgData name="Joanna Scouler" userId="da2978bb-3a89-42a2-b6f4-686f2140a0cc" providerId="ADAL" clId="{C2FC993E-D5B3-CD42-90FD-25BB229D0D49}" dt="2021-11-11T15:36:06.114" v="64" actId="14100"/>
          <ac:picMkLst>
            <pc:docMk/>
            <pc:sldMk cId="408376181" sldId="279"/>
            <ac:picMk id="7" creationId="{3873505D-BDD3-3B40-9D38-35C659F9D324}"/>
          </ac:picMkLst>
        </pc:picChg>
        <pc:picChg chg="del">
          <ac:chgData name="Joanna Scouler" userId="da2978bb-3a89-42a2-b6f4-686f2140a0cc" providerId="ADAL" clId="{C2FC993E-D5B3-CD42-90FD-25BB229D0D49}" dt="2021-11-11T15:34:39.604" v="53" actId="478"/>
          <ac:picMkLst>
            <pc:docMk/>
            <pc:sldMk cId="408376181" sldId="279"/>
            <ac:picMk id="10" creationId="{1EEB5D1B-A527-AD44-AFF0-B56E7F69C65C}"/>
          </ac:picMkLst>
        </pc:picChg>
      </pc:sldChg>
      <pc:sldChg chg="addSp delSp modSp mod delAnim">
        <pc:chgData name="Joanna Scouler" userId="da2978bb-3a89-42a2-b6f4-686f2140a0cc" providerId="ADAL" clId="{C2FC993E-D5B3-CD42-90FD-25BB229D0D49}" dt="2021-11-11T15:31:21.500" v="22" actId="1037"/>
        <pc:sldMkLst>
          <pc:docMk/>
          <pc:sldMk cId="1914457360" sldId="290"/>
        </pc:sldMkLst>
        <pc:picChg chg="add mod">
          <ac:chgData name="Joanna Scouler" userId="da2978bb-3a89-42a2-b6f4-686f2140a0cc" providerId="ADAL" clId="{C2FC993E-D5B3-CD42-90FD-25BB229D0D49}" dt="2021-11-11T15:30:50.757" v="7" actId="1076"/>
          <ac:picMkLst>
            <pc:docMk/>
            <pc:sldMk cId="1914457360" sldId="290"/>
            <ac:picMk id="2" creationId="{8323C3B1-2B50-CE41-9C00-6B0F72044CFC}"/>
          </ac:picMkLst>
        </pc:picChg>
        <pc:picChg chg="del">
          <ac:chgData name="Joanna Scouler" userId="da2978bb-3a89-42a2-b6f4-686f2140a0cc" providerId="ADAL" clId="{C2FC993E-D5B3-CD42-90FD-25BB229D0D49}" dt="2021-11-11T15:30:41.588" v="4" actId="478"/>
          <ac:picMkLst>
            <pc:docMk/>
            <pc:sldMk cId="1914457360" sldId="290"/>
            <ac:picMk id="4" creationId="{98BAC99D-E049-442B-B577-F6CF7A33F821}"/>
          </ac:picMkLst>
        </pc:picChg>
        <pc:picChg chg="del">
          <ac:chgData name="Joanna Scouler" userId="da2978bb-3a89-42a2-b6f4-686f2140a0cc" providerId="ADAL" clId="{C2FC993E-D5B3-CD42-90FD-25BB229D0D49}" dt="2021-11-11T15:31:02.988" v="12" actId="478"/>
          <ac:picMkLst>
            <pc:docMk/>
            <pc:sldMk cId="1914457360" sldId="290"/>
            <ac:picMk id="8" creationId="{1DA3116F-E6EC-49E1-86CE-6E68B9A802B6}"/>
          </ac:picMkLst>
        </pc:picChg>
        <pc:picChg chg="del">
          <ac:chgData name="Joanna Scouler" userId="da2978bb-3a89-42a2-b6f4-686f2140a0cc" providerId="ADAL" clId="{C2FC993E-D5B3-CD42-90FD-25BB229D0D49}" dt="2021-11-11T15:30:52.417" v="8" actId="478"/>
          <ac:picMkLst>
            <pc:docMk/>
            <pc:sldMk cId="1914457360" sldId="290"/>
            <ac:picMk id="9" creationId="{15BCF6A5-1823-472F-82EB-57E1E8A2B33A}"/>
          </ac:picMkLst>
        </pc:picChg>
        <pc:picChg chg="add mod">
          <ac:chgData name="Joanna Scouler" userId="da2978bb-3a89-42a2-b6f4-686f2140a0cc" providerId="ADAL" clId="{C2FC993E-D5B3-CD42-90FD-25BB229D0D49}" dt="2021-11-11T15:31:01.448" v="11" actId="1076"/>
          <ac:picMkLst>
            <pc:docMk/>
            <pc:sldMk cId="1914457360" sldId="290"/>
            <ac:picMk id="10" creationId="{85DB5725-DFAA-2041-93AD-4EA9F19067D7}"/>
          </ac:picMkLst>
        </pc:picChg>
        <pc:picChg chg="add mod">
          <ac:chgData name="Joanna Scouler" userId="da2978bb-3a89-42a2-b6f4-686f2140a0cc" providerId="ADAL" clId="{C2FC993E-D5B3-CD42-90FD-25BB229D0D49}" dt="2021-11-11T15:31:21.500" v="22" actId="1037"/>
          <ac:picMkLst>
            <pc:docMk/>
            <pc:sldMk cId="1914457360" sldId="290"/>
            <ac:picMk id="11" creationId="{9579E51B-2134-7647-8583-AEAAEEA25A00}"/>
          </ac:picMkLst>
        </pc:picChg>
      </pc:sldChg>
      <pc:sldChg chg="modNotesTx">
        <pc:chgData name="Joanna Scouler" userId="da2978bb-3a89-42a2-b6f4-686f2140a0cc" providerId="ADAL" clId="{C2FC993E-D5B3-CD42-90FD-25BB229D0D49}" dt="2021-11-11T15:32:08.498" v="30" actId="113"/>
        <pc:sldMkLst>
          <pc:docMk/>
          <pc:sldMk cId="157457902" sldId="291"/>
        </pc:sldMkLst>
      </pc:sldChg>
      <pc:sldChg chg="modNotesTx">
        <pc:chgData name="Joanna Scouler" userId="da2978bb-3a89-42a2-b6f4-686f2140a0cc" providerId="ADAL" clId="{C2FC993E-D5B3-CD42-90FD-25BB229D0D49}" dt="2021-11-11T15:32:42.543" v="39" actId="113"/>
        <pc:sldMkLst>
          <pc:docMk/>
          <pc:sldMk cId="1928338077" sldId="292"/>
        </pc:sldMkLst>
      </pc:sldChg>
      <pc:sldChg chg="addSp delSp modSp mod">
        <pc:chgData name="Joanna Scouler" userId="da2978bb-3a89-42a2-b6f4-686f2140a0cc" providerId="ADAL" clId="{C2FC993E-D5B3-CD42-90FD-25BB229D0D49}" dt="2021-11-11T15:33:39.128" v="52" actId="14100"/>
        <pc:sldMkLst>
          <pc:docMk/>
          <pc:sldMk cId="3677258134" sldId="361"/>
        </pc:sldMkLst>
        <pc:picChg chg="add mod">
          <ac:chgData name="Joanna Scouler" userId="da2978bb-3a89-42a2-b6f4-686f2140a0cc" providerId="ADAL" clId="{C2FC993E-D5B3-CD42-90FD-25BB229D0D49}" dt="2021-11-11T15:33:39.128" v="52" actId="14100"/>
          <ac:picMkLst>
            <pc:docMk/>
            <pc:sldMk cId="3677258134" sldId="361"/>
            <ac:picMk id="4" creationId="{0B5CB00A-F817-B945-9E2B-4EE46CE5A798}"/>
          </ac:picMkLst>
        </pc:picChg>
        <pc:picChg chg="add mod">
          <ac:chgData name="Joanna Scouler" userId="da2978bb-3a89-42a2-b6f4-686f2140a0cc" providerId="ADAL" clId="{C2FC993E-D5B3-CD42-90FD-25BB229D0D49}" dt="2021-11-11T15:33:37.600" v="51" actId="14100"/>
          <ac:picMkLst>
            <pc:docMk/>
            <pc:sldMk cId="3677258134" sldId="361"/>
            <ac:picMk id="5" creationId="{DF886AC2-5A57-1840-B6EB-3375BD861ABF}"/>
          </ac:picMkLst>
        </pc:picChg>
        <pc:picChg chg="del">
          <ac:chgData name="Joanna Scouler" userId="da2978bb-3a89-42a2-b6f4-686f2140a0cc" providerId="ADAL" clId="{C2FC993E-D5B3-CD42-90FD-25BB229D0D49}" dt="2021-11-11T15:33:14.599" v="45" actId="478"/>
          <ac:picMkLst>
            <pc:docMk/>
            <pc:sldMk cId="3677258134" sldId="361"/>
            <ac:picMk id="12" creationId="{46094296-E063-4D00-88F1-6C4434E2297E}"/>
          </ac:picMkLst>
        </pc:picChg>
        <pc:picChg chg="del">
          <ac:chgData name="Joanna Scouler" userId="da2978bb-3a89-42a2-b6f4-686f2140a0cc" providerId="ADAL" clId="{C2FC993E-D5B3-CD42-90FD-25BB229D0D49}" dt="2021-11-11T15:33:05.956" v="40" actId="478"/>
          <ac:picMkLst>
            <pc:docMk/>
            <pc:sldMk cId="3677258134" sldId="361"/>
            <ac:picMk id="13" creationId="{AAF8BD2C-324E-4469-A50B-035DF5C9E90F}"/>
          </ac:picMkLst>
        </pc:picChg>
      </pc:sldChg>
    </pc:docChg>
  </pc:docChgLst>
  <pc:docChgLst>
    <pc:chgData name="Joanna Scouler" userId="da2978bb-3a89-42a2-b6f4-686f2140a0cc" providerId="ADAL" clId="{34B54492-E38F-894B-ACA1-A7AC6D722599}"/>
    <pc:docChg chg="modSld">
      <pc:chgData name="Joanna Scouler" userId="da2978bb-3a89-42a2-b6f4-686f2140a0cc" providerId="ADAL" clId="{34B54492-E38F-894B-ACA1-A7AC6D722599}" dt="2024-08-14T11:01:52.328" v="2" actId="20577"/>
      <pc:docMkLst>
        <pc:docMk/>
      </pc:docMkLst>
      <pc:sldChg chg="modNotesTx">
        <pc:chgData name="Joanna Scouler" userId="da2978bb-3a89-42a2-b6f4-686f2140a0cc" providerId="ADAL" clId="{34B54492-E38F-894B-ACA1-A7AC6D722599}" dt="2024-08-14T11:01:52.328" v="2" actId="20577"/>
        <pc:sldMkLst>
          <pc:docMk/>
          <pc:sldMk cId="1914457360" sldId="290"/>
        </pc:sldMkLst>
      </pc:sldChg>
    </pc:docChg>
  </pc:docChgLst>
  <pc:docChgLst>
    <pc:chgData name="Joanna Scouler" userId="da2978bb-3a89-42a2-b6f4-686f2140a0cc" providerId="ADAL" clId="{AD9828B5-A135-5C49-AF8C-4DFE7F19D2EE}"/>
    <pc:docChg chg="custSel addSld delSld modSld">
      <pc:chgData name="Joanna Scouler" userId="da2978bb-3a89-42a2-b6f4-686f2140a0cc" providerId="ADAL" clId="{AD9828B5-A135-5C49-AF8C-4DFE7F19D2EE}" dt="2022-04-07T14:33:56.238" v="73" actId="2711"/>
      <pc:docMkLst>
        <pc:docMk/>
      </pc:docMkLst>
      <pc:sldChg chg="modSp mod">
        <pc:chgData name="Joanna Scouler" userId="da2978bb-3a89-42a2-b6f4-686f2140a0cc" providerId="ADAL" clId="{AD9828B5-A135-5C49-AF8C-4DFE7F19D2EE}" dt="2022-04-07T14:33:31.010" v="63" actId="20577"/>
        <pc:sldMkLst>
          <pc:docMk/>
          <pc:sldMk cId="532281958" sldId="266"/>
        </pc:sldMkLst>
        <pc:spChg chg="mod">
          <ac:chgData name="Joanna Scouler" userId="da2978bb-3a89-42a2-b6f4-686f2140a0cc" providerId="ADAL" clId="{AD9828B5-A135-5C49-AF8C-4DFE7F19D2EE}" dt="2022-04-07T14:33:31.010" v="63" actId="20577"/>
          <ac:spMkLst>
            <pc:docMk/>
            <pc:sldMk cId="532281958" sldId="266"/>
            <ac:spMk id="7" creationId="{00000000-0000-0000-0000-000000000000}"/>
          </ac:spMkLst>
        </pc:spChg>
        <pc:spChg chg="mod">
          <ac:chgData name="Joanna Scouler" userId="da2978bb-3a89-42a2-b6f4-686f2140a0cc" providerId="ADAL" clId="{AD9828B5-A135-5C49-AF8C-4DFE7F19D2EE}" dt="2022-04-07T14:33:22.492" v="53" actId="207"/>
          <ac:spMkLst>
            <pc:docMk/>
            <pc:sldMk cId="532281958" sldId="266"/>
            <ac:spMk id="23" creationId="{F58235D5-0A3A-3942-8F98-CE1AC9578438}"/>
          </ac:spMkLst>
        </pc:spChg>
        <pc:spChg chg="mod">
          <ac:chgData name="Joanna Scouler" userId="da2978bb-3a89-42a2-b6f4-686f2140a0cc" providerId="ADAL" clId="{AD9828B5-A135-5C49-AF8C-4DFE7F19D2EE}" dt="2022-04-07T14:33:22.492" v="53" actId="207"/>
          <ac:spMkLst>
            <pc:docMk/>
            <pc:sldMk cId="532281958" sldId="266"/>
            <ac:spMk id="24" creationId="{5574887B-BC83-5142-91A1-5878259B8850}"/>
          </ac:spMkLst>
        </pc:spChg>
        <pc:spChg chg="mod">
          <ac:chgData name="Joanna Scouler" userId="da2978bb-3a89-42a2-b6f4-686f2140a0cc" providerId="ADAL" clId="{AD9828B5-A135-5C49-AF8C-4DFE7F19D2EE}" dt="2022-04-07T14:33:22.492" v="53" actId="207"/>
          <ac:spMkLst>
            <pc:docMk/>
            <pc:sldMk cId="532281958" sldId="266"/>
            <ac:spMk id="25" creationId="{51325BD6-22D0-0A4E-9418-DC3B136ADBA4}"/>
          </ac:spMkLst>
        </pc:spChg>
        <pc:spChg chg="mod">
          <ac:chgData name="Joanna Scouler" userId="da2978bb-3a89-42a2-b6f4-686f2140a0cc" providerId="ADAL" clId="{AD9828B5-A135-5C49-AF8C-4DFE7F19D2EE}" dt="2022-04-07T14:33:28.396" v="61" actId="1035"/>
          <ac:spMkLst>
            <pc:docMk/>
            <pc:sldMk cId="532281958" sldId="266"/>
            <ac:spMk id="26" creationId="{DEC34280-BCCE-EB46-9BED-948AFDB75C21}"/>
          </ac:spMkLst>
        </pc:spChg>
        <pc:spChg chg="mod">
          <ac:chgData name="Joanna Scouler" userId="da2978bb-3a89-42a2-b6f4-686f2140a0cc" providerId="ADAL" clId="{AD9828B5-A135-5C49-AF8C-4DFE7F19D2EE}" dt="2022-04-07T14:33:22.492" v="53" actId="207"/>
          <ac:spMkLst>
            <pc:docMk/>
            <pc:sldMk cId="532281958" sldId="266"/>
            <ac:spMk id="27" creationId="{DF5E95F9-25C0-7547-A6E1-BB111CAD6E9E}"/>
          </ac:spMkLst>
        </pc:spChg>
      </pc:sldChg>
      <pc:sldChg chg="modSp mod">
        <pc:chgData name="Joanna Scouler" userId="da2978bb-3a89-42a2-b6f4-686f2140a0cc" providerId="ADAL" clId="{AD9828B5-A135-5C49-AF8C-4DFE7F19D2EE}" dt="2022-04-07T14:33:37.250" v="64" actId="2711"/>
        <pc:sldMkLst>
          <pc:docMk/>
          <pc:sldMk cId="408376181" sldId="279"/>
        </pc:sldMkLst>
        <pc:spChg chg="mod">
          <ac:chgData name="Joanna Scouler" userId="da2978bb-3a89-42a2-b6f4-686f2140a0cc" providerId="ADAL" clId="{AD9828B5-A135-5C49-AF8C-4DFE7F19D2EE}" dt="2022-04-07T14:33:37.250" v="64" actId="2711"/>
          <ac:spMkLst>
            <pc:docMk/>
            <pc:sldMk cId="408376181" sldId="279"/>
            <ac:spMk id="2" creationId="{390ADA5D-EF3B-BD4E-93D1-EBAA704F36FE}"/>
          </ac:spMkLst>
        </pc:spChg>
      </pc:sldChg>
      <pc:sldChg chg="modSp mod">
        <pc:chgData name="Joanna Scouler" userId="da2978bb-3a89-42a2-b6f4-686f2140a0cc" providerId="ADAL" clId="{AD9828B5-A135-5C49-AF8C-4DFE7F19D2EE}" dt="2022-04-07T14:33:56.238" v="73" actId="2711"/>
        <pc:sldMkLst>
          <pc:docMk/>
          <pc:sldMk cId="880188249" sldId="295"/>
        </pc:sldMkLst>
        <pc:spChg chg="mod">
          <ac:chgData name="Joanna Scouler" userId="da2978bb-3a89-42a2-b6f4-686f2140a0cc" providerId="ADAL" clId="{AD9828B5-A135-5C49-AF8C-4DFE7F19D2EE}" dt="2022-04-07T14:33:56.238" v="73" actId="2711"/>
          <ac:spMkLst>
            <pc:docMk/>
            <pc:sldMk cId="880188249" sldId="295"/>
            <ac:spMk id="2" creationId="{FBCD8A7F-03FA-4C40-A7BF-34F39DD57C7B}"/>
          </ac:spMkLst>
        </pc:spChg>
      </pc:sldChg>
      <pc:sldChg chg="modNotesTx">
        <pc:chgData name="Joanna Scouler" userId="da2978bb-3a89-42a2-b6f4-686f2140a0cc" providerId="ADAL" clId="{AD9828B5-A135-5C49-AF8C-4DFE7F19D2EE}" dt="2022-04-07T14:32:56.207" v="47" actId="20577"/>
        <pc:sldMkLst>
          <pc:docMk/>
          <pc:sldMk cId="3384581491" sldId="296"/>
        </pc:sldMkLst>
      </pc:sldChg>
      <pc:sldChg chg="modSp mod">
        <pc:chgData name="Joanna Scouler" userId="da2978bb-3a89-42a2-b6f4-686f2140a0cc" providerId="ADAL" clId="{AD9828B5-A135-5C49-AF8C-4DFE7F19D2EE}" dt="2022-04-07T14:32:34.701" v="44" actId="20577"/>
        <pc:sldMkLst>
          <pc:docMk/>
          <pc:sldMk cId="1966693975" sldId="301"/>
        </pc:sldMkLst>
        <pc:spChg chg="mod">
          <ac:chgData name="Joanna Scouler" userId="da2978bb-3a89-42a2-b6f4-686f2140a0cc" providerId="ADAL" clId="{AD9828B5-A135-5C49-AF8C-4DFE7F19D2EE}" dt="2022-04-07T14:32:28.021" v="38" actId="20577"/>
          <ac:spMkLst>
            <pc:docMk/>
            <pc:sldMk cId="1966693975" sldId="301"/>
            <ac:spMk id="10" creationId="{9C9974A5-8275-CF4E-AF9F-06F6CE8CB111}"/>
          </ac:spMkLst>
        </pc:spChg>
        <pc:spChg chg="mod">
          <ac:chgData name="Joanna Scouler" userId="da2978bb-3a89-42a2-b6f4-686f2140a0cc" providerId="ADAL" clId="{AD9828B5-A135-5C49-AF8C-4DFE7F19D2EE}" dt="2022-04-07T14:32:30.060" v="40" actId="20577"/>
          <ac:spMkLst>
            <pc:docMk/>
            <pc:sldMk cId="1966693975" sldId="301"/>
            <ac:spMk id="11" creationId="{83040831-9F4D-D845-953A-5CB308BE41E2}"/>
          </ac:spMkLst>
        </pc:spChg>
        <pc:spChg chg="mod">
          <ac:chgData name="Joanna Scouler" userId="da2978bb-3a89-42a2-b6f4-686f2140a0cc" providerId="ADAL" clId="{AD9828B5-A135-5C49-AF8C-4DFE7F19D2EE}" dt="2022-04-07T14:32:32.566" v="42" actId="20577"/>
          <ac:spMkLst>
            <pc:docMk/>
            <pc:sldMk cId="1966693975" sldId="301"/>
            <ac:spMk id="12" creationId="{633A7E8A-4743-B64C-86DF-5A02881745D1}"/>
          </ac:spMkLst>
        </pc:spChg>
        <pc:spChg chg="mod">
          <ac:chgData name="Joanna Scouler" userId="da2978bb-3a89-42a2-b6f4-686f2140a0cc" providerId="ADAL" clId="{AD9828B5-A135-5C49-AF8C-4DFE7F19D2EE}" dt="2022-04-07T14:32:26.402" v="36" actId="20577"/>
          <ac:spMkLst>
            <pc:docMk/>
            <pc:sldMk cId="1966693975" sldId="301"/>
            <ac:spMk id="13" creationId="{3E876D59-91E6-364D-B1C6-8965DED5E5DB}"/>
          </ac:spMkLst>
        </pc:spChg>
        <pc:spChg chg="mod">
          <ac:chgData name="Joanna Scouler" userId="da2978bb-3a89-42a2-b6f4-686f2140a0cc" providerId="ADAL" clId="{AD9828B5-A135-5C49-AF8C-4DFE7F19D2EE}" dt="2022-04-07T14:32:24.677" v="34" actId="20577"/>
          <ac:spMkLst>
            <pc:docMk/>
            <pc:sldMk cId="1966693975" sldId="301"/>
            <ac:spMk id="14" creationId="{A2C825F2-5973-4048-9A5C-E0A4E794080E}"/>
          </ac:spMkLst>
        </pc:spChg>
        <pc:spChg chg="mod">
          <ac:chgData name="Joanna Scouler" userId="da2978bb-3a89-42a2-b6f4-686f2140a0cc" providerId="ADAL" clId="{AD9828B5-A135-5C49-AF8C-4DFE7F19D2EE}" dt="2022-04-07T14:32:22.686" v="32" actId="20577"/>
          <ac:spMkLst>
            <pc:docMk/>
            <pc:sldMk cId="1966693975" sldId="301"/>
            <ac:spMk id="15" creationId="{3743B4BE-5CB7-F14B-9620-8B20D1CED962}"/>
          </ac:spMkLst>
        </pc:spChg>
        <pc:spChg chg="mod">
          <ac:chgData name="Joanna Scouler" userId="da2978bb-3a89-42a2-b6f4-686f2140a0cc" providerId="ADAL" clId="{AD9828B5-A135-5C49-AF8C-4DFE7F19D2EE}" dt="2022-04-07T14:32:34.701" v="44" actId="20577"/>
          <ac:spMkLst>
            <pc:docMk/>
            <pc:sldMk cId="1966693975" sldId="301"/>
            <ac:spMk id="16" creationId="{E7D4A2B5-22EA-4EC7-AC13-957E5EABF0F4}"/>
          </ac:spMkLst>
        </pc:spChg>
      </pc:sldChg>
      <pc:sldChg chg="modNotesTx">
        <pc:chgData name="Joanna Scouler" userId="da2978bb-3a89-42a2-b6f4-686f2140a0cc" providerId="ADAL" clId="{AD9828B5-A135-5C49-AF8C-4DFE7F19D2EE}" dt="2022-04-07T14:32:58.836" v="50" actId="20577"/>
        <pc:sldMkLst>
          <pc:docMk/>
          <pc:sldMk cId="3802624609" sldId="302"/>
        </pc:sldMkLst>
      </pc:sldChg>
      <pc:sldChg chg="del">
        <pc:chgData name="Joanna Scouler" userId="da2978bb-3a89-42a2-b6f4-686f2140a0cc" providerId="ADAL" clId="{AD9828B5-A135-5C49-AF8C-4DFE7F19D2EE}" dt="2022-04-07T14:29:19.225" v="28" actId="2696"/>
        <pc:sldMkLst>
          <pc:docMk/>
          <pc:sldMk cId="1658734986" sldId="349"/>
        </pc:sldMkLst>
      </pc:sldChg>
      <pc:sldChg chg="modSp">
        <pc:chgData name="Joanna Scouler" userId="da2978bb-3a89-42a2-b6f4-686f2140a0cc" providerId="ADAL" clId="{AD9828B5-A135-5C49-AF8C-4DFE7F19D2EE}" dt="2022-04-07T14:28:30.187" v="1" actId="113"/>
        <pc:sldMkLst>
          <pc:docMk/>
          <pc:sldMk cId="2290180924" sldId="356"/>
        </pc:sldMkLst>
        <pc:spChg chg="mod">
          <ac:chgData name="Joanna Scouler" userId="da2978bb-3a89-42a2-b6f4-686f2140a0cc" providerId="ADAL" clId="{AD9828B5-A135-5C49-AF8C-4DFE7F19D2EE}" dt="2022-04-07T14:28:30.187" v="1" actId="113"/>
          <ac:spMkLst>
            <pc:docMk/>
            <pc:sldMk cId="2290180924" sldId="356"/>
            <ac:spMk id="8" creationId="{5156D7DA-519C-2043-A6BC-E38E546626A2}"/>
          </ac:spMkLst>
        </pc:spChg>
        <pc:spChg chg="mod">
          <ac:chgData name="Joanna Scouler" userId="da2978bb-3a89-42a2-b6f4-686f2140a0cc" providerId="ADAL" clId="{AD9828B5-A135-5C49-AF8C-4DFE7F19D2EE}" dt="2022-04-07T14:28:30.187" v="1" actId="113"/>
          <ac:spMkLst>
            <pc:docMk/>
            <pc:sldMk cId="2290180924" sldId="356"/>
            <ac:spMk id="11" creationId="{E196108D-F2F3-3A4D-96C8-58980F20A79D}"/>
          </ac:spMkLst>
        </pc:spChg>
        <pc:spChg chg="mod">
          <ac:chgData name="Joanna Scouler" userId="da2978bb-3a89-42a2-b6f4-686f2140a0cc" providerId="ADAL" clId="{AD9828B5-A135-5C49-AF8C-4DFE7F19D2EE}" dt="2022-04-07T14:28:30.187" v="1" actId="113"/>
          <ac:spMkLst>
            <pc:docMk/>
            <pc:sldMk cId="2290180924" sldId="356"/>
            <ac:spMk id="12" creationId="{7521A41A-98B7-D040-8C9B-2A4F4776ECAB}"/>
          </ac:spMkLst>
        </pc:spChg>
        <pc:spChg chg="mod">
          <ac:chgData name="Joanna Scouler" userId="da2978bb-3a89-42a2-b6f4-686f2140a0cc" providerId="ADAL" clId="{AD9828B5-A135-5C49-AF8C-4DFE7F19D2EE}" dt="2022-04-07T14:28:30.187" v="1" actId="113"/>
          <ac:spMkLst>
            <pc:docMk/>
            <pc:sldMk cId="2290180924" sldId="356"/>
            <ac:spMk id="15" creationId="{80EF9F49-9FE9-B14B-BCEA-19DDAFCCB6EA}"/>
          </ac:spMkLst>
        </pc:spChg>
      </pc:sldChg>
      <pc:sldChg chg="modSp mod">
        <pc:chgData name="Joanna Scouler" userId="da2978bb-3a89-42a2-b6f4-686f2140a0cc" providerId="ADAL" clId="{AD9828B5-A135-5C49-AF8C-4DFE7F19D2EE}" dt="2022-04-07T14:33:44.763" v="70" actId="1038"/>
        <pc:sldMkLst>
          <pc:docMk/>
          <pc:sldMk cId="3677258134" sldId="361"/>
        </pc:sldMkLst>
        <pc:spChg chg="mod">
          <ac:chgData name="Joanna Scouler" userId="da2978bb-3a89-42a2-b6f4-686f2140a0cc" providerId="ADAL" clId="{AD9828B5-A135-5C49-AF8C-4DFE7F19D2EE}" dt="2022-04-07T14:33:44.763" v="70" actId="1038"/>
          <ac:spMkLst>
            <pc:docMk/>
            <pc:sldMk cId="3677258134" sldId="361"/>
            <ac:spMk id="3" creationId="{9CE96B27-BC5F-44BF-BDF5-A20B8148A74B}"/>
          </ac:spMkLst>
        </pc:spChg>
      </pc:sldChg>
      <pc:sldChg chg="modSp mod">
        <pc:chgData name="Joanna Scouler" userId="da2978bb-3a89-42a2-b6f4-686f2140a0cc" providerId="ADAL" clId="{AD9828B5-A135-5C49-AF8C-4DFE7F19D2EE}" dt="2022-04-07T14:33:51.422" v="72" actId="2711"/>
        <pc:sldMkLst>
          <pc:docMk/>
          <pc:sldMk cId="2514227184" sldId="362"/>
        </pc:sldMkLst>
        <pc:spChg chg="mod">
          <ac:chgData name="Joanna Scouler" userId="da2978bb-3a89-42a2-b6f4-686f2140a0cc" providerId="ADAL" clId="{AD9828B5-A135-5C49-AF8C-4DFE7F19D2EE}" dt="2022-04-07T14:33:51.422" v="72" actId="2711"/>
          <ac:spMkLst>
            <pc:docMk/>
            <pc:sldMk cId="2514227184" sldId="362"/>
            <ac:spMk id="3" creationId="{CBAAF353-7574-415C-91AC-61CDF29048D2}"/>
          </ac:spMkLst>
        </pc:spChg>
        <pc:spChg chg="mod">
          <ac:chgData name="Joanna Scouler" userId="da2978bb-3a89-42a2-b6f4-686f2140a0cc" providerId="ADAL" clId="{AD9828B5-A135-5C49-AF8C-4DFE7F19D2EE}" dt="2022-04-07T14:33:48.559" v="71" actId="207"/>
          <ac:spMkLst>
            <pc:docMk/>
            <pc:sldMk cId="2514227184" sldId="362"/>
            <ac:spMk id="4" creationId="{0B271116-9C34-4363-80DC-E7D734062B3B}"/>
          </ac:spMkLst>
        </pc:spChg>
      </pc:sldChg>
      <pc:sldChg chg="modSp add mod modClrScheme chgLayout modNotesTx">
        <pc:chgData name="Joanna Scouler" userId="da2978bb-3a89-42a2-b6f4-686f2140a0cc" providerId="ADAL" clId="{AD9828B5-A135-5C49-AF8C-4DFE7F19D2EE}" dt="2022-04-07T14:29:32.364" v="30" actId="1036"/>
        <pc:sldMkLst>
          <pc:docMk/>
          <pc:sldMk cId="4043307828" sldId="363"/>
        </pc:sldMkLst>
        <pc:spChg chg="mod ord">
          <ac:chgData name="Joanna Scouler" userId="da2978bb-3a89-42a2-b6f4-686f2140a0cc" providerId="ADAL" clId="{AD9828B5-A135-5C49-AF8C-4DFE7F19D2EE}" dt="2022-04-07T14:29:00.708" v="20" actId="20577"/>
          <ac:spMkLst>
            <pc:docMk/>
            <pc:sldMk cId="4043307828" sldId="363"/>
            <ac:spMk id="2" creationId="{21F6D3BF-8D78-3D41-8D2E-5FED3055FC80}"/>
          </ac:spMkLst>
        </pc:spChg>
        <pc:spChg chg="mod ord">
          <ac:chgData name="Joanna Scouler" userId="da2978bb-3a89-42a2-b6f4-686f2140a0cc" providerId="ADAL" clId="{AD9828B5-A135-5C49-AF8C-4DFE7F19D2EE}" dt="2022-04-07T14:28:59.048" v="18" actId="20577"/>
          <ac:spMkLst>
            <pc:docMk/>
            <pc:sldMk cId="4043307828" sldId="363"/>
            <ac:spMk id="3" creationId="{8676A10C-2676-7549-90A1-140565D5F092}"/>
          </ac:spMkLst>
        </pc:spChg>
        <pc:spChg chg="mod">
          <ac:chgData name="Joanna Scouler" userId="da2978bb-3a89-42a2-b6f4-686f2140a0cc" providerId="ADAL" clId="{AD9828B5-A135-5C49-AF8C-4DFE7F19D2EE}" dt="2022-04-07T14:29:10.314" v="26" actId="113"/>
          <ac:spMkLst>
            <pc:docMk/>
            <pc:sldMk cId="4043307828" sldId="363"/>
            <ac:spMk id="15" creationId="{E332928A-F819-B044-B9B0-2CCE568A7BBC}"/>
          </ac:spMkLst>
        </pc:spChg>
        <pc:picChg chg="mod">
          <ac:chgData name="Joanna Scouler" userId="da2978bb-3a89-42a2-b6f4-686f2140a0cc" providerId="ADAL" clId="{AD9828B5-A135-5C49-AF8C-4DFE7F19D2EE}" dt="2022-04-07T14:29:32.364" v="30" actId="1036"/>
          <ac:picMkLst>
            <pc:docMk/>
            <pc:sldMk cId="4043307828" sldId="363"/>
            <ac:picMk id="5" creationId="{9B1FF0AA-BA3D-4843-9191-5E984A736F3E}"/>
          </ac:picMkLst>
        </pc:picChg>
      </pc:sldChg>
    </pc:docChg>
  </pc:docChgLst>
  <pc:docChgLst>
    <pc:chgData name="Joanna Scouler" userId="da2978bb-3a89-42a2-b6f4-686f2140a0cc" providerId="ADAL" clId="{62BB0741-FE9A-2B45-B2FD-CB084774C141}"/>
    <pc:docChg chg="custSel addSld delSld modSld sldOrd modMainMaster">
      <pc:chgData name="Joanna Scouler" userId="da2978bb-3a89-42a2-b6f4-686f2140a0cc" providerId="ADAL" clId="{62BB0741-FE9A-2B45-B2FD-CB084774C141}" dt="2024-04-12T11:59:53.396" v="109" actId="20578"/>
      <pc:docMkLst>
        <pc:docMk/>
      </pc:docMkLst>
      <pc:sldChg chg="modSp">
        <pc:chgData name="Joanna Scouler" userId="da2978bb-3a89-42a2-b6f4-686f2140a0cc" providerId="ADAL" clId="{62BB0741-FE9A-2B45-B2FD-CB084774C141}" dt="2024-04-12T11:56:21.828" v="2"/>
        <pc:sldMkLst>
          <pc:docMk/>
          <pc:sldMk cId="4075178077" sldId="262"/>
        </pc:sldMkLst>
        <pc:spChg chg="mod">
          <ac:chgData name="Joanna Scouler" userId="da2978bb-3a89-42a2-b6f4-686f2140a0cc" providerId="ADAL" clId="{62BB0741-FE9A-2B45-B2FD-CB084774C141}" dt="2024-04-12T11:56:21.828" v="2"/>
          <ac:spMkLst>
            <pc:docMk/>
            <pc:sldMk cId="4075178077" sldId="262"/>
            <ac:spMk id="2" creationId="{063DA025-EDA1-8643-9341-8D8B0D408EE6}"/>
          </ac:spMkLst>
        </pc:spChg>
      </pc:sldChg>
      <pc:sldChg chg="modSp">
        <pc:chgData name="Joanna Scouler" userId="da2978bb-3a89-42a2-b6f4-686f2140a0cc" providerId="ADAL" clId="{62BB0741-FE9A-2B45-B2FD-CB084774C141}" dt="2024-04-12T11:57:34.218" v="17" actId="2711"/>
        <pc:sldMkLst>
          <pc:docMk/>
          <pc:sldMk cId="532281958" sldId="266"/>
        </pc:sldMkLst>
        <pc:spChg chg="mod">
          <ac:chgData name="Joanna Scouler" userId="da2978bb-3a89-42a2-b6f4-686f2140a0cc" providerId="ADAL" clId="{62BB0741-FE9A-2B45-B2FD-CB084774C141}" dt="2024-04-12T11:57:34.218" v="17" actId="2711"/>
          <ac:spMkLst>
            <pc:docMk/>
            <pc:sldMk cId="532281958" sldId="266"/>
            <ac:spMk id="3" creationId="{00000000-0000-0000-0000-000000000000}"/>
          </ac:spMkLst>
        </pc:spChg>
        <pc:spChg chg="mod">
          <ac:chgData name="Joanna Scouler" userId="da2978bb-3a89-42a2-b6f4-686f2140a0cc" providerId="ADAL" clId="{62BB0741-FE9A-2B45-B2FD-CB084774C141}" dt="2024-04-12T11:57:34.218" v="17" actId="2711"/>
          <ac:spMkLst>
            <pc:docMk/>
            <pc:sldMk cId="532281958" sldId="266"/>
            <ac:spMk id="5" creationId="{4F26896D-E9CE-FB41-8393-122F34082D61}"/>
          </ac:spMkLst>
        </pc:spChg>
        <pc:spChg chg="mod">
          <ac:chgData name="Joanna Scouler" userId="da2978bb-3a89-42a2-b6f4-686f2140a0cc" providerId="ADAL" clId="{62BB0741-FE9A-2B45-B2FD-CB084774C141}" dt="2024-04-12T11:57:34.218" v="17" actId="2711"/>
          <ac:spMkLst>
            <pc:docMk/>
            <pc:sldMk cId="532281958" sldId="266"/>
            <ac:spMk id="7" creationId="{00000000-0000-0000-0000-000000000000}"/>
          </ac:spMkLst>
        </pc:spChg>
        <pc:spChg chg="mod">
          <ac:chgData name="Joanna Scouler" userId="da2978bb-3a89-42a2-b6f4-686f2140a0cc" providerId="ADAL" clId="{62BB0741-FE9A-2B45-B2FD-CB084774C141}" dt="2024-04-12T11:57:34.218" v="17" actId="2711"/>
          <ac:spMkLst>
            <pc:docMk/>
            <pc:sldMk cId="532281958" sldId="266"/>
            <ac:spMk id="23" creationId="{F58235D5-0A3A-3942-8F98-CE1AC9578438}"/>
          </ac:spMkLst>
        </pc:spChg>
        <pc:spChg chg="mod">
          <ac:chgData name="Joanna Scouler" userId="da2978bb-3a89-42a2-b6f4-686f2140a0cc" providerId="ADAL" clId="{62BB0741-FE9A-2B45-B2FD-CB084774C141}" dt="2024-04-12T11:57:34.218" v="17" actId="2711"/>
          <ac:spMkLst>
            <pc:docMk/>
            <pc:sldMk cId="532281958" sldId="266"/>
            <ac:spMk id="24" creationId="{5574887B-BC83-5142-91A1-5878259B8850}"/>
          </ac:spMkLst>
        </pc:spChg>
        <pc:spChg chg="mod">
          <ac:chgData name="Joanna Scouler" userId="da2978bb-3a89-42a2-b6f4-686f2140a0cc" providerId="ADAL" clId="{62BB0741-FE9A-2B45-B2FD-CB084774C141}" dt="2024-04-12T11:57:34.218" v="17" actId="2711"/>
          <ac:spMkLst>
            <pc:docMk/>
            <pc:sldMk cId="532281958" sldId="266"/>
            <ac:spMk id="25" creationId="{51325BD6-22D0-0A4E-9418-DC3B136ADBA4}"/>
          </ac:spMkLst>
        </pc:spChg>
        <pc:spChg chg="mod">
          <ac:chgData name="Joanna Scouler" userId="da2978bb-3a89-42a2-b6f4-686f2140a0cc" providerId="ADAL" clId="{62BB0741-FE9A-2B45-B2FD-CB084774C141}" dt="2024-04-12T11:57:34.218" v="17" actId="2711"/>
          <ac:spMkLst>
            <pc:docMk/>
            <pc:sldMk cId="532281958" sldId="266"/>
            <ac:spMk id="26" creationId="{DEC34280-BCCE-EB46-9BED-948AFDB75C21}"/>
          </ac:spMkLst>
        </pc:spChg>
        <pc:spChg chg="mod">
          <ac:chgData name="Joanna Scouler" userId="da2978bb-3a89-42a2-b6f4-686f2140a0cc" providerId="ADAL" clId="{62BB0741-FE9A-2B45-B2FD-CB084774C141}" dt="2024-04-12T11:57:34.218" v="17" actId="2711"/>
          <ac:spMkLst>
            <pc:docMk/>
            <pc:sldMk cId="532281958" sldId="266"/>
            <ac:spMk id="27" creationId="{DF5E95F9-25C0-7547-A6E1-BB111CAD6E9E}"/>
          </ac:spMkLst>
        </pc:spChg>
      </pc:sldChg>
      <pc:sldChg chg="modSp">
        <pc:chgData name="Joanna Scouler" userId="da2978bb-3a89-42a2-b6f4-686f2140a0cc" providerId="ADAL" clId="{62BB0741-FE9A-2B45-B2FD-CB084774C141}" dt="2024-04-12T11:56:21.828" v="2"/>
        <pc:sldMkLst>
          <pc:docMk/>
          <pc:sldMk cId="443262617" sldId="273"/>
        </pc:sldMkLst>
        <pc:spChg chg="mod">
          <ac:chgData name="Joanna Scouler" userId="da2978bb-3a89-42a2-b6f4-686f2140a0cc" providerId="ADAL" clId="{62BB0741-FE9A-2B45-B2FD-CB084774C141}" dt="2024-04-12T11:56:21.828" v="2"/>
          <ac:spMkLst>
            <pc:docMk/>
            <pc:sldMk cId="443262617" sldId="273"/>
            <ac:spMk id="3" creationId="{42B0A0BB-E1B0-7240-89EE-FD565B8E85D6}"/>
          </ac:spMkLst>
        </pc:spChg>
      </pc:sldChg>
      <pc:sldChg chg="modSp">
        <pc:chgData name="Joanna Scouler" userId="da2978bb-3a89-42a2-b6f4-686f2140a0cc" providerId="ADAL" clId="{62BB0741-FE9A-2B45-B2FD-CB084774C141}" dt="2024-04-12T11:56:21.828" v="2"/>
        <pc:sldMkLst>
          <pc:docMk/>
          <pc:sldMk cId="408376181" sldId="279"/>
        </pc:sldMkLst>
        <pc:spChg chg="mod">
          <ac:chgData name="Joanna Scouler" userId="da2978bb-3a89-42a2-b6f4-686f2140a0cc" providerId="ADAL" clId="{62BB0741-FE9A-2B45-B2FD-CB084774C141}" dt="2024-04-12T11:56:21.828" v="2"/>
          <ac:spMkLst>
            <pc:docMk/>
            <pc:sldMk cId="408376181" sldId="279"/>
            <ac:spMk id="2" creationId="{390ADA5D-EF3B-BD4E-93D1-EBAA704F36FE}"/>
          </ac:spMkLst>
        </pc:spChg>
      </pc:sldChg>
      <pc:sldChg chg="modSp">
        <pc:chgData name="Joanna Scouler" userId="da2978bb-3a89-42a2-b6f4-686f2140a0cc" providerId="ADAL" clId="{62BB0741-FE9A-2B45-B2FD-CB084774C141}" dt="2024-04-12T11:56:21.828" v="2"/>
        <pc:sldMkLst>
          <pc:docMk/>
          <pc:sldMk cId="1914457360" sldId="290"/>
        </pc:sldMkLst>
        <pc:spChg chg="mod">
          <ac:chgData name="Joanna Scouler" userId="da2978bb-3a89-42a2-b6f4-686f2140a0cc" providerId="ADAL" clId="{62BB0741-FE9A-2B45-B2FD-CB084774C141}" dt="2024-04-12T11:56:21.828" v="2"/>
          <ac:spMkLst>
            <pc:docMk/>
            <pc:sldMk cId="1914457360" sldId="290"/>
            <ac:spMk id="3" creationId="{42B0A0BB-E1B0-7240-89EE-FD565B8E85D6}"/>
          </ac:spMkLst>
        </pc:spChg>
      </pc:sldChg>
      <pc:sldChg chg="modSp">
        <pc:chgData name="Joanna Scouler" userId="da2978bb-3a89-42a2-b6f4-686f2140a0cc" providerId="ADAL" clId="{62BB0741-FE9A-2B45-B2FD-CB084774C141}" dt="2024-04-12T11:56:21.828" v="2"/>
        <pc:sldMkLst>
          <pc:docMk/>
          <pc:sldMk cId="157457902" sldId="291"/>
        </pc:sldMkLst>
        <pc:spChg chg="mod">
          <ac:chgData name="Joanna Scouler" userId="da2978bb-3a89-42a2-b6f4-686f2140a0cc" providerId="ADAL" clId="{62BB0741-FE9A-2B45-B2FD-CB084774C141}" dt="2024-04-12T11:56:21.828" v="2"/>
          <ac:spMkLst>
            <pc:docMk/>
            <pc:sldMk cId="157457902" sldId="291"/>
            <ac:spMk id="3" creationId="{42B0A0BB-E1B0-7240-89EE-FD565B8E85D6}"/>
          </ac:spMkLst>
        </pc:spChg>
      </pc:sldChg>
      <pc:sldChg chg="modSp">
        <pc:chgData name="Joanna Scouler" userId="da2978bb-3a89-42a2-b6f4-686f2140a0cc" providerId="ADAL" clId="{62BB0741-FE9A-2B45-B2FD-CB084774C141}" dt="2024-04-12T11:56:21.828" v="2"/>
        <pc:sldMkLst>
          <pc:docMk/>
          <pc:sldMk cId="1928338077" sldId="292"/>
        </pc:sldMkLst>
        <pc:spChg chg="mod">
          <ac:chgData name="Joanna Scouler" userId="da2978bb-3a89-42a2-b6f4-686f2140a0cc" providerId="ADAL" clId="{62BB0741-FE9A-2B45-B2FD-CB084774C141}" dt="2024-04-12T11:56:21.828" v="2"/>
          <ac:spMkLst>
            <pc:docMk/>
            <pc:sldMk cId="1928338077" sldId="292"/>
            <ac:spMk id="3" creationId="{42B0A0BB-E1B0-7240-89EE-FD565B8E85D6}"/>
          </ac:spMkLst>
        </pc:spChg>
      </pc:sldChg>
      <pc:sldChg chg="modSp mod">
        <pc:chgData name="Joanna Scouler" userId="da2978bb-3a89-42a2-b6f4-686f2140a0cc" providerId="ADAL" clId="{62BB0741-FE9A-2B45-B2FD-CB084774C141}" dt="2024-04-12T11:56:52.550" v="11" actId="2711"/>
        <pc:sldMkLst>
          <pc:docMk/>
          <pc:sldMk cId="880188249" sldId="295"/>
        </pc:sldMkLst>
        <pc:spChg chg="mod">
          <ac:chgData name="Joanna Scouler" userId="da2978bb-3a89-42a2-b6f4-686f2140a0cc" providerId="ADAL" clId="{62BB0741-FE9A-2B45-B2FD-CB084774C141}" dt="2024-04-12T11:56:52.550" v="11" actId="2711"/>
          <ac:spMkLst>
            <pc:docMk/>
            <pc:sldMk cId="880188249" sldId="295"/>
            <ac:spMk id="2" creationId="{FBCD8A7F-03FA-4C40-A7BF-34F39DD57C7B}"/>
          </ac:spMkLst>
        </pc:spChg>
        <pc:spChg chg="mod">
          <ac:chgData name="Joanna Scouler" userId="da2978bb-3a89-42a2-b6f4-686f2140a0cc" providerId="ADAL" clId="{62BB0741-FE9A-2B45-B2FD-CB084774C141}" dt="2024-04-12T11:56:52.550" v="11" actId="2711"/>
          <ac:spMkLst>
            <pc:docMk/>
            <pc:sldMk cId="880188249" sldId="295"/>
            <ac:spMk id="3" creationId="{08F9C31D-0C11-DE40-AD8A-9BBFD9B9E7DD}"/>
          </ac:spMkLst>
        </pc:spChg>
      </pc:sldChg>
      <pc:sldChg chg="modSp mod">
        <pc:chgData name="Joanna Scouler" userId="da2978bb-3a89-42a2-b6f4-686f2140a0cc" providerId="ADAL" clId="{62BB0741-FE9A-2B45-B2FD-CB084774C141}" dt="2024-04-12T11:57:21.194" v="15" actId="2711"/>
        <pc:sldMkLst>
          <pc:docMk/>
          <pc:sldMk cId="3384581491" sldId="296"/>
        </pc:sldMkLst>
        <pc:spChg chg="mod">
          <ac:chgData name="Joanna Scouler" userId="da2978bb-3a89-42a2-b6f4-686f2140a0cc" providerId="ADAL" clId="{62BB0741-FE9A-2B45-B2FD-CB084774C141}" dt="2024-04-12T11:57:21.194" v="15" actId="2711"/>
          <ac:spMkLst>
            <pc:docMk/>
            <pc:sldMk cId="3384581491" sldId="296"/>
            <ac:spMk id="2" creationId="{56B3D35E-7B34-F94C-9DD3-77176F7C3EC6}"/>
          </ac:spMkLst>
        </pc:spChg>
        <pc:spChg chg="mod">
          <ac:chgData name="Joanna Scouler" userId="da2978bb-3a89-42a2-b6f4-686f2140a0cc" providerId="ADAL" clId="{62BB0741-FE9A-2B45-B2FD-CB084774C141}" dt="2024-04-12T11:57:21.194" v="15" actId="2711"/>
          <ac:spMkLst>
            <pc:docMk/>
            <pc:sldMk cId="3384581491" sldId="296"/>
            <ac:spMk id="5" creationId="{EE23E189-4F40-E84E-BF13-3786EF9E30C0}"/>
          </ac:spMkLst>
        </pc:spChg>
        <pc:spChg chg="mod">
          <ac:chgData name="Joanna Scouler" userId="da2978bb-3a89-42a2-b6f4-686f2140a0cc" providerId="ADAL" clId="{62BB0741-FE9A-2B45-B2FD-CB084774C141}" dt="2024-04-12T11:57:21.194" v="15" actId="2711"/>
          <ac:spMkLst>
            <pc:docMk/>
            <pc:sldMk cId="3384581491" sldId="296"/>
            <ac:spMk id="8" creationId="{204CC7AE-6FFE-1B49-9E2F-3E2DACB5DE9E}"/>
          </ac:spMkLst>
        </pc:spChg>
      </pc:sldChg>
      <pc:sldChg chg="modSp del">
        <pc:chgData name="Joanna Scouler" userId="da2978bb-3a89-42a2-b6f4-686f2140a0cc" providerId="ADAL" clId="{62BB0741-FE9A-2B45-B2FD-CB084774C141}" dt="2024-04-12T11:56:43.059" v="9" actId="2696"/>
        <pc:sldMkLst>
          <pc:docMk/>
          <pc:sldMk cId="2965238759" sldId="300"/>
        </pc:sldMkLst>
        <pc:spChg chg="mod">
          <ac:chgData name="Joanna Scouler" userId="da2978bb-3a89-42a2-b6f4-686f2140a0cc" providerId="ADAL" clId="{62BB0741-FE9A-2B45-B2FD-CB084774C141}" dt="2024-04-12T11:56:21.828" v="2"/>
          <ac:spMkLst>
            <pc:docMk/>
            <pc:sldMk cId="2965238759" sldId="300"/>
            <ac:spMk id="2" creationId="{F10F0A34-8226-A241-BB87-E02C0E43B851}"/>
          </ac:spMkLst>
        </pc:spChg>
      </pc:sldChg>
      <pc:sldChg chg="modSp mod">
        <pc:chgData name="Joanna Scouler" userId="da2978bb-3a89-42a2-b6f4-686f2140a0cc" providerId="ADAL" clId="{62BB0741-FE9A-2B45-B2FD-CB084774C141}" dt="2024-04-12T11:57:27.010" v="16" actId="2711"/>
        <pc:sldMkLst>
          <pc:docMk/>
          <pc:sldMk cId="3802624609" sldId="302"/>
        </pc:sldMkLst>
        <pc:spChg chg="mod">
          <ac:chgData name="Joanna Scouler" userId="da2978bb-3a89-42a2-b6f4-686f2140a0cc" providerId="ADAL" clId="{62BB0741-FE9A-2B45-B2FD-CB084774C141}" dt="2024-04-12T11:57:27.010" v="16" actId="2711"/>
          <ac:spMkLst>
            <pc:docMk/>
            <pc:sldMk cId="3802624609" sldId="302"/>
            <ac:spMk id="2" creationId="{56B3D35E-7B34-F94C-9DD3-77176F7C3EC6}"/>
          </ac:spMkLst>
        </pc:spChg>
        <pc:spChg chg="mod">
          <ac:chgData name="Joanna Scouler" userId="da2978bb-3a89-42a2-b6f4-686f2140a0cc" providerId="ADAL" clId="{62BB0741-FE9A-2B45-B2FD-CB084774C141}" dt="2024-04-12T11:57:27.010" v="16" actId="2711"/>
          <ac:spMkLst>
            <pc:docMk/>
            <pc:sldMk cId="3802624609" sldId="302"/>
            <ac:spMk id="5" creationId="{EE23E189-4F40-E84E-BF13-3786EF9E30C0}"/>
          </ac:spMkLst>
        </pc:spChg>
        <pc:spChg chg="mod">
          <ac:chgData name="Joanna Scouler" userId="da2978bb-3a89-42a2-b6f4-686f2140a0cc" providerId="ADAL" clId="{62BB0741-FE9A-2B45-B2FD-CB084774C141}" dt="2024-04-12T11:57:27.010" v="16" actId="2711"/>
          <ac:spMkLst>
            <pc:docMk/>
            <pc:sldMk cId="3802624609" sldId="302"/>
            <ac:spMk id="8" creationId="{204CC7AE-6FFE-1B49-9E2F-3E2DACB5DE9E}"/>
          </ac:spMkLst>
        </pc:spChg>
      </pc:sldChg>
      <pc:sldChg chg="modSp">
        <pc:chgData name="Joanna Scouler" userId="da2978bb-3a89-42a2-b6f4-686f2140a0cc" providerId="ADAL" clId="{62BB0741-FE9A-2B45-B2FD-CB084774C141}" dt="2024-04-12T11:56:21.828" v="2"/>
        <pc:sldMkLst>
          <pc:docMk/>
          <pc:sldMk cId="1495468696" sldId="348"/>
        </pc:sldMkLst>
        <pc:spChg chg="mod">
          <ac:chgData name="Joanna Scouler" userId="da2978bb-3a89-42a2-b6f4-686f2140a0cc" providerId="ADAL" clId="{62BB0741-FE9A-2B45-B2FD-CB084774C141}" dt="2024-04-12T11:56:21.828" v="2"/>
          <ac:spMkLst>
            <pc:docMk/>
            <pc:sldMk cId="1495468696" sldId="348"/>
            <ac:spMk id="2" creationId="{EE3C824E-4C7F-DB42-8DBE-A9A845EEBF60}"/>
          </ac:spMkLst>
        </pc:spChg>
      </pc:sldChg>
      <pc:sldChg chg="modSp mod modClrScheme chgLayout">
        <pc:chgData name="Joanna Scouler" userId="da2978bb-3a89-42a2-b6f4-686f2140a0cc" providerId="ADAL" clId="{62BB0741-FE9A-2B45-B2FD-CB084774C141}" dt="2024-04-12T11:56:26.819" v="3" actId="700"/>
        <pc:sldMkLst>
          <pc:docMk/>
          <pc:sldMk cId="810804710" sldId="355"/>
        </pc:sldMkLst>
        <pc:spChg chg="mod ord">
          <ac:chgData name="Joanna Scouler" userId="da2978bb-3a89-42a2-b6f4-686f2140a0cc" providerId="ADAL" clId="{62BB0741-FE9A-2B45-B2FD-CB084774C141}" dt="2024-04-12T11:56:26.819" v="3" actId="700"/>
          <ac:spMkLst>
            <pc:docMk/>
            <pc:sldMk cId="810804710" sldId="355"/>
            <ac:spMk id="2" creationId="{6C92CDF9-9E9C-714B-9C6F-2DE6F9E48CAE}"/>
          </ac:spMkLst>
        </pc:spChg>
      </pc:sldChg>
      <pc:sldChg chg="modSp">
        <pc:chgData name="Joanna Scouler" userId="da2978bb-3a89-42a2-b6f4-686f2140a0cc" providerId="ADAL" clId="{62BB0741-FE9A-2B45-B2FD-CB084774C141}" dt="2024-04-12T11:56:21.828" v="2"/>
        <pc:sldMkLst>
          <pc:docMk/>
          <pc:sldMk cId="2290180924" sldId="356"/>
        </pc:sldMkLst>
        <pc:spChg chg="mod">
          <ac:chgData name="Joanna Scouler" userId="da2978bb-3a89-42a2-b6f4-686f2140a0cc" providerId="ADAL" clId="{62BB0741-FE9A-2B45-B2FD-CB084774C141}" dt="2024-04-12T11:56:21.828" v="2"/>
          <ac:spMkLst>
            <pc:docMk/>
            <pc:sldMk cId="2290180924" sldId="356"/>
            <ac:spMk id="3" creationId="{24C00108-A306-9E49-AD66-5067E94AA0BD}"/>
          </ac:spMkLst>
        </pc:spChg>
      </pc:sldChg>
      <pc:sldChg chg="modSp add mod modAnim">
        <pc:chgData name="Joanna Scouler" userId="da2978bb-3a89-42a2-b6f4-686f2140a0cc" providerId="ADAL" clId="{62BB0741-FE9A-2B45-B2FD-CB084774C141}" dt="2024-04-12T11:59:12.817" v="76" actId="20577"/>
        <pc:sldMkLst>
          <pc:docMk/>
          <pc:sldMk cId="862649409" sldId="360"/>
        </pc:sldMkLst>
        <pc:spChg chg="mod">
          <ac:chgData name="Joanna Scouler" userId="da2978bb-3a89-42a2-b6f4-686f2140a0cc" providerId="ADAL" clId="{62BB0741-FE9A-2B45-B2FD-CB084774C141}" dt="2024-04-12T11:59:12.817" v="76" actId="20577"/>
          <ac:spMkLst>
            <pc:docMk/>
            <pc:sldMk cId="862649409" sldId="360"/>
            <ac:spMk id="6" creationId="{738BD3D1-C602-476B-9ED5-198C26001B3D}"/>
          </ac:spMkLst>
        </pc:spChg>
        <pc:spChg chg="mod">
          <ac:chgData name="Joanna Scouler" userId="da2978bb-3a89-42a2-b6f4-686f2140a0cc" providerId="ADAL" clId="{62BB0741-FE9A-2B45-B2FD-CB084774C141}" dt="2024-04-12T11:58:56.066" v="50" actId="115"/>
          <ac:spMkLst>
            <pc:docMk/>
            <pc:sldMk cId="862649409" sldId="360"/>
            <ac:spMk id="7" creationId="{B7A3DBB4-E61A-41DB-AB0D-ECE0B2A2E82B}"/>
          </ac:spMkLst>
        </pc:spChg>
      </pc:sldChg>
      <pc:sldChg chg="ord">
        <pc:chgData name="Joanna Scouler" userId="da2978bb-3a89-42a2-b6f4-686f2140a0cc" providerId="ADAL" clId="{62BB0741-FE9A-2B45-B2FD-CB084774C141}" dt="2024-04-12T11:58:38.855" v="28" actId="20578"/>
        <pc:sldMkLst>
          <pc:docMk/>
          <pc:sldMk cId="3677258134" sldId="361"/>
        </pc:sldMkLst>
      </pc:sldChg>
      <pc:sldChg chg="modSp ord">
        <pc:chgData name="Joanna Scouler" userId="da2978bb-3a89-42a2-b6f4-686f2140a0cc" providerId="ADAL" clId="{62BB0741-FE9A-2B45-B2FD-CB084774C141}" dt="2024-04-12T11:59:53.396" v="109" actId="20578"/>
        <pc:sldMkLst>
          <pc:docMk/>
          <pc:sldMk cId="2514227184" sldId="362"/>
        </pc:sldMkLst>
        <pc:spChg chg="mod">
          <ac:chgData name="Joanna Scouler" userId="da2978bb-3a89-42a2-b6f4-686f2140a0cc" providerId="ADAL" clId="{62BB0741-FE9A-2B45-B2FD-CB084774C141}" dt="2024-04-12T11:56:21.828" v="2"/>
          <ac:spMkLst>
            <pc:docMk/>
            <pc:sldMk cId="2514227184" sldId="362"/>
            <ac:spMk id="3" creationId="{CBAAF353-7574-415C-91AC-61CDF29048D2}"/>
          </ac:spMkLst>
        </pc:spChg>
      </pc:sldChg>
      <pc:sldChg chg="modSp mod">
        <pc:chgData name="Joanna Scouler" userId="da2978bb-3a89-42a2-b6f4-686f2140a0cc" providerId="ADAL" clId="{62BB0741-FE9A-2B45-B2FD-CB084774C141}" dt="2024-04-12T11:57:12.230" v="14" actId="1076"/>
        <pc:sldMkLst>
          <pc:docMk/>
          <pc:sldMk cId="4043307828" sldId="363"/>
        </pc:sldMkLst>
        <pc:spChg chg="mod">
          <ac:chgData name="Joanna Scouler" userId="da2978bb-3a89-42a2-b6f4-686f2140a0cc" providerId="ADAL" clId="{62BB0741-FE9A-2B45-B2FD-CB084774C141}" dt="2024-04-12T11:56:21.828" v="2"/>
          <ac:spMkLst>
            <pc:docMk/>
            <pc:sldMk cId="4043307828" sldId="363"/>
            <ac:spMk id="2" creationId="{21F6D3BF-8D78-3D41-8D2E-5FED3055FC80}"/>
          </ac:spMkLst>
        </pc:spChg>
        <pc:spChg chg="mod">
          <ac:chgData name="Joanna Scouler" userId="da2978bb-3a89-42a2-b6f4-686f2140a0cc" providerId="ADAL" clId="{62BB0741-FE9A-2B45-B2FD-CB084774C141}" dt="2024-04-12T11:56:21.828" v="2"/>
          <ac:spMkLst>
            <pc:docMk/>
            <pc:sldMk cId="4043307828" sldId="363"/>
            <ac:spMk id="3" creationId="{8676A10C-2676-7549-90A1-140565D5F092}"/>
          </ac:spMkLst>
        </pc:spChg>
        <pc:picChg chg="mod">
          <ac:chgData name="Joanna Scouler" userId="da2978bb-3a89-42a2-b6f4-686f2140a0cc" providerId="ADAL" clId="{62BB0741-FE9A-2B45-B2FD-CB084774C141}" dt="2024-04-12T11:57:12.230" v="14" actId="1076"/>
          <ac:picMkLst>
            <pc:docMk/>
            <pc:sldMk cId="4043307828" sldId="363"/>
            <ac:picMk id="10" creationId="{4762F971-C492-0A4F-93BC-C458A9C1640C}"/>
          </ac:picMkLst>
        </pc:picChg>
      </pc:sldChg>
      <pc:sldChg chg="modSp add mod">
        <pc:chgData name="Joanna Scouler" userId="da2978bb-3a89-42a2-b6f4-686f2140a0cc" providerId="ADAL" clId="{62BB0741-FE9A-2B45-B2FD-CB084774C141}" dt="2024-04-12T11:56:44.609" v="10" actId="20577"/>
        <pc:sldMkLst>
          <pc:docMk/>
          <pc:sldMk cId="3612247813" sldId="364"/>
        </pc:sldMkLst>
        <pc:graphicFrameChg chg="modGraphic">
          <ac:chgData name="Joanna Scouler" userId="da2978bb-3a89-42a2-b6f4-686f2140a0cc" providerId="ADAL" clId="{62BB0741-FE9A-2B45-B2FD-CB084774C141}" dt="2024-04-12T11:56:44.609" v="10" actId="20577"/>
          <ac:graphicFrameMkLst>
            <pc:docMk/>
            <pc:sldMk cId="3612247813" sldId="364"/>
            <ac:graphicFrameMk id="3" creationId="{2D1EACB4-F44A-B74F-9ED5-BE0F8D4E6DF6}"/>
          </ac:graphicFrameMkLst>
        </pc:graphicFrameChg>
      </pc:sldChg>
      <pc:sldChg chg="add">
        <pc:chgData name="Joanna Scouler" userId="da2978bb-3a89-42a2-b6f4-686f2140a0cc" providerId="ADAL" clId="{62BB0741-FE9A-2B45-B2FD-CB084774C141}" dt="2024-04-12T11:57:08.037" v="13"/>
        <pc:sldMkLst>
          <pc:docMk/>
          <pc:sldMk cId="2558244107" sldId="389"/>
        </pc:sldMkLst>
      </pc:sldChg>
      <pc:sldChg chg="add">
        <pc:chgData name="Joanna Scouler" userId="da2978bb-3a89-42a2-b6f4-686f2140a0cc" providerId="ADAL" clId="{62BB0741-FE9A-2B45-B2FD-CB084774C141}" dt="2024-04-12T11:56:58.667" v="12"/>
        <pc:sldMkLst>
          <pc:docMk/>
          <pc:sldMk cId="4130976376" sldId="390"/>
        </pc:sldMkLst>
      </pc:sldChg>
      <pc:sldChg chg="modSp add mod">
        <pc:chgData name="Joanna Scouler" userId="da2978bb-3a89-42a2-b6f4-686f2140a0cc" providerId="ADAL" clId="{62BB0741-FE9A-2B45-B2FD-CB084774C141}" dt="2024-04-12T11:58:07.762" v="20" actId="1076"/>
        <pc:sldMkLst>
          <pc:docMk/>
          <pc:sldMk cId="2173709635" sldId="418"/>
        </pc:sldMkLst>
        <pc:spChg chg="mod">
          <ac:chgData name="Joanna Scouler" userId="da2978bb-3a89-42a2-b6f4-686f2140a0cc" providerId="ADAL" clId="{62BB0741-FE9A-2B45-B2FD-CB084774C141}" dt="2024-04-12T11:58:07.762" v="20" actId="1076"/>
          <ac:spMkLst>
            <pc:docMk/>
            <pc:sldMk cId="2173709635" sldId="418"/>
            <ac:spMk id="6" creationId="{03D33695-F3E3-458D-8D7E-F377F44F408A}"/>
          </ac:spMkLst>
        </pc:spChg>
      </pc:sldChg>
      <pc:sldChg chg="modSp add mod">
        <pc:chgData name="Joanna Scouler" userId="da2978bb-3a89-42a2-b6f4-686f2140a0cc" providerId="ADAL" clId="{62BB0741-FE9A-2B45-B2FD-CB084774C141}" dt="2024-04-12T11:58:22.504" v="27" actId="113"/>
        <pc:sldMkLst>
          <pc:docMk/>
          <pc:sldMk cId="2194921546" sldId="420"/>
        </pc:sldMkLst>
        <pc:spChg chg="mod">
          <ac:chgData name="Joanna Scouler" userId="da2978bb-3a89-42a2-b6f4-686f2140a0cc" providerId="ADAL" clId="{62BB0741-FE9A-2B45-B2FD-CB084774C141}" dt="2024-04-12T11:58:22.504" v="27" actId="113"/>
          <ac:spMkLst>
            <pc:docMk/>
            <pc:sldMk cId="2194921546" sldId="420"/>
            <ac:spMk id="6" creationId="{03D33695-F3E3-458D-8D7E-F377F44F408A}"/>
          </ac:spMkLst>
        </pc:spChg>
      </pc:sldChg>
      <pc:sldChg chg="modSp add mod modAnim">
        <pc:chgData name="Joanna Scouler" userId="da2978bb-3a89-42a2-b6f4-686f2140a0cc" providerId="ADAL" clId="{62BB0741-FE9A-2B45-B2FD-CB084774C141}" dt="2024-04-12T11:59:15.137" v="77"/>
        <pc:sldMkLst>
          <pc:docMk/>
          <pc:sldMk cId="433667100" sldId="421"/>
        </pc:sldMkLst>
        <pc:spChg chg="mod">
          <ac:chgData name="Joanna Scouler" userId="da2978bb-3a89-42a2-b6f4-686f2140a0cc" providerId="ADAL" clId="{62BB0741-FE9A-2B45-B2FD-CB084774C141}" dt="2024-04-12T11:59:10.940" v="75" actId="20577"/>
          <ac:spMkLst>
            <pc:docMk/>
            <pc:sldMk cId="433667100" sldId="421"/>
            <ac:spMk id="6" creationId="{738BD3D1-C602-476B-9ED5-198C26001B3D}"/>
          </ac:spMkLst>
        </pc:spChg>
        <pc:spChg chg="mod">
          <ac:chgData name="Joanna Scouler" userId="da2978bb-3a89-42a2-b6f4-686f2140a0cc" providerId="ADAL" clId="{62BB0741-FE9A-2B45-B2FD-CB084774C141}" dt="2024-04-12T11:59:09.597" v="74" actId="115"/>
          <ac:spMkLst>
            <pc:docMk/>
            <pc:sldMk cId="433667100" sldId="421"/>
            <ac:spMk id="7" creationId="{B7A3DBB4-E61A-41DB-AB0D-ECE0B2A2E82B}"/>
          </ac:spMkLst>
        </pc:spChg>
      </pc:sldChg>
      <pc:sldChg chg="modSp add mod modAnim">
        <pc:chgData name="Joanna Scouler" userId="da2978bb-3a89-42a2-b6f4-686f2140a0cc" providerId="ADAL" clId="{62BB0741-FE9A-2B45-B2FD-CB084774C141}" dt="2024-04-12T11:59:45.029" v="108"/>
        <pc:sldMkLst>
          <pc:docMk/>
          <pc:sldMk cId="1283006887" sldId="422"/>
        </pc:sldMkLst>
        <pc:spChg chg="mod">
          <ac:chgData name="Joanna Scouler" userId="da2978bb-3a89-42a2-b6f4-686f2140a0cc" providerId="ADAL" clId="{62BB0741-FE9A-2B45-B2FD-CB084774C141}" dt="2024-04-12T11:59:19.027" v="81" actId="20577"/>
          <ac:spMkLst>
            <pc:docMk/>
            <pc:sldMk cId="1283006887" sldId="422"/>
            <ac:spMk id="6" creationId="{738BD3D1-C602-476B-9ED5-198C26001B3D}"/>
          </ac:spMkLst>
        </pc:spChg>
        <pc:spChg chg="mod">
          <ac:chgData name="Joanna Scouler" userId="da2978bb-3a89-42a2-b6f4-686f2140a0cc" providerId="ADAL" clId="{62BB0741-FE9A-2B45-B2FD-CB084774C141}" dt="2024-04-12T11:59:42.100" v="107" actId="115"/>
          <ac:spMkLst>
            <pc:docMk/>
            <pc:sldMk cId="1283006887" sldId="422"/>
            <ac:spMk id="7" creationId="{B7A3DBB4-E61A-41DB-AB0D-ECE0B2A2E82B}"/>
          </ac:spMkLst>
        </pc:spChg>
      </pc:sldChg>
      <pc:sldMasterChg chg="modSldLayout">
        <pc:chgData name="Joanna Scouler" userId="da2978bb-3a89-42a2-b6f4-686f2140a0cc" providerId="ADAL" clId="{62BB0741-FE9A-2B45-B2FD-CB084774C141}" dt="2024-04-12T11:56:16.876" v="1"/>
        <pc:sldMasterMkLst>
          <pc:docMk/>
          <pc:sldMasterMk cId="2744717252" sldId="2147483696"/>
        </pc:sldMasterMkLst>
        <pc:sldLayoutChg chg="delSp">
          <pc:chgData name="Joanna Scouler" userId="da2978bb-3a89-42a2-b6f4-686f2140a0cc" providerId="ADAL" clId="{62BB0741-FE9A-2B45-B2FD-CB084774C141}" dt="2024-04-12T11:56:16.876" v="1"/>
          <pc:sldLayoutMkLst>
            <pc:docMk/>
            <pc:sldMasterMk cId="2744717252" sldId="2147483696"/>
            <pc:sldLayoutMk cId="3761615403" sldId="2147483741"/>
          </pc:sldLayoutMkLst>
          <pc:spChg chg="del">
            <ac:chgData name="Joanna Scouler" userId="da2978bb-3a89-42a2-b6f4-686f2140a0cc" providerId="ADAL" clId="{62BB0741-FE9A-2B45-B2FD-CB084774C141}" dt="2024-04-12T11:56:16.876" v="1"/>
            <ac:spMkLst>
              <pc:docMk/>
              <pc:sldMasterMk cId="2744717252" sldId="2147483696"/>
              <pc:sldLayoutMk cId="3761615403" sldId="2147483741"/>
              <ac:spMk id="4" creationId="{FB9BDBA1-DD73-5C43-A5A8-F619ADA69383}"/>
            </ac:spMkLst>
          </pc:spChg>
          <pc:spChg chg="del">
            <ac:chgData name="Joanna Scouler" userId="da2978bb-3a89-42a2-b6f4-686f2140a0cc" providerId="ADAL" clId="{62BB0741-FE9A-2B45-B2FD-CB084774C141}" dt="2024-04-12T11:56:16.876" v="1"/>
            <ac:spMkLst>
              <pc:docMk/>
              <pc:sldMasterMk cId="2744717252" sldId="2147483696"/>
              <pc:sldLayoutMk cId="3761615403" sldId="2147483741"/>
              <ac:spMk id="12" creationId="{6388379F-C4DE-4646-93E3-42D263D1AAF5}"/>
            </ac:spMkLst>
          </pc:spChg>
        </pc:sldLayoutChg>
      </pc:sldMasterChg>
      <pc:sldMasterChg chg="delSldLayout modSldLayout">
        <pc:chgData name="Joanna Scouler" userId="da2978bb-3a89-42a2-b6f4-686f2140a0cc" providerId="ADAL" clId="{62BB0741-FE9A-2B45-B2FD-CB084774C141}" dt="2024-04-12T11:56:32.066" v="4" actId="2696"/>
        <pc:sldMasterMkLst>
          <pc:docMk/>
          <pc:sldMasterMk cId="1220014122" sldId="2147483743"/>
        </pc:sldMasterMkLst>
        <pc:sldLayoutChg chg="delSp del">
          <pc:chgData name="Joanna Scouler" userId="da2978bb-3a89-42a2-b6f4-686f2140a0cc" providerId="ADAL" clId="{62BB0741-FE9A-2B45-B2FD-CB084774C141}" dt="2024-04-12T11:56:32.066" v="4" actId="2696"/>
          <pc:sldLayoutMkLst>
            <pc:docMk/>
            <pc:sldMasterMk cId="1220014122" sldId="2147483743"/>
            <pc:sldLayoutMk cId="1948243152" sldId="2147483762"/>
          </pc:sldLayoutMkLst>
          <pc:spChg chg="del">
            <ac:chgData name="Joanna Scouler" userId="da2978bb-3a89-42a2-b6f4-686f2140a0cc" providerId="ADAL" clId="{62BB0741-FE9A-2B45-B2FD-CB084774C141}" dt="2024-04-12T11:56:21.828" v="2"/>
            <ac:spMkLst>
              <pc:docMk/>
              <pc:sldMasterMk cId="1220014122" sldId="2147483743"/>
              <pc:sldLayoutMk cId="1948243152" sldId="2147483762"/>
              <ac:spMk id="4" creationId="{FB9BDBA1-DD73-5C43-A5A8-F619ADA69383}"/>
            </ac:spMkLst>
          </pc:spChg>
          <pc:spChg chg="del">
            <ac:chgData name="Joanna Scouler" userId="da2978bb-3a89-42a2-b6f4-686f2140a0cc" providerId="ADAL" clId="{62BB0741-FE9A-2B45-B2FD-CB084774C141}" dt="2024-04-12T11:56:21.828" v="2"/>
            <ac:spMkLst>
              <pc:docMk/>
              <pc:sldMasterMk cId="1220014122" sldId="2147483743"/>
              <pc:sldLayoutMk cId="1948243152" sldId="2147483762"/>
              <ac:spMk id="12" creationId="{6388379F-C4DE-4646-93E3-42D263D1AAF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01/10/2025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A8cI6FkcG4c"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youtube.com/watch?v=4Eq8rO3fAB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pbiol.rsb.org.uk/exchange-of-materials/osmosis/investigating-the-effect-of-concentration-of-blackcurrant-squash-on-osmosis-in-chipped-potato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This time we are looking at an animal cell- a red blood cell. </a:t>
            </a:r>
            <a:r>
              <a:rPr lang="en-GB" b="1"/>
              <a:t>Ask the following as either paired talk or class discussion: </a:t>
            </a:r>
            <a:r>
              <a:rPr lang="en-GB" b="0" i="1"/>
              <a:t>In which direction would water move when the cells are placed in each type of solution? </a:t>
            </a:r>
            <a:r>
              <a:rPr lang="en-GB" b="1" i="1"/>
              <a:t>In the hypertonic solution water moves out of the cell via osmosis, in the hypotonic solution water moves into the cell via osmosis, in the isotonic solution there is no net movement of water.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As animal cells do not have a cell wall they cannot become flaccid or turgid as there is no vacuole and no cell wall to come away from/push up against. Therefore when water moves out of an animal cell we say it is shrivelled. When lots of water moves into a cell it will swell to a certain point until it is lysed or burst (In a plant cell the cell wall prevents the cell from bursting).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r>
              <a:rPr lang="en-GB" b="0"/>
              <a:t>Watch the video </a:t>
            </a:r>
            <a:r>
              <a:rPr lang="en-US" b="0"/>
              <a:t>l</a:t>
            </a:r>
            <a:r>
              <a:rPr lang="en-US"/>
              <a:t>ink here: </a:t>
            </a:r>
            <a:r>
              <a:rPr lang="en-GB">
                <a:hlinkClick r:id="rId3"/>
              </a:rPr>
              <a:t>https://www.youtube.com/watch?v=A8cI6FkcG4c</a:t>
            </a:r>
            <a:endParaRPr lang="en-GB"/>
          </a:p>
          <a:p>
            <a:r>
              <a:rPr lang="en-GB" b="1"/>
              <a:t>Suggested guidance: </a:t>
            </a:r>
            <a:r>
              <a:rPr lang="en-GB"/>
              <a:t>Mute this video (there is only music, no speech), and as it progresses, speak to students about what is occurring. As the cells are show in isotonic, hypotonic and hypertonic solutions, speak about how the concentration of water inside and outside the cells changes, and how this results in a net movement of water either into or out of the cell. </a:t>
            </a:r>
          </a:p>
          <a:p>
            <a:r>
              <a:rPr lang="en-GB"/>
              <a:t>It might be a good idea to pause the clip at certain points and draw the particles into the image with a whiteboard pen to illustrate the point further. Using the correct scientific terminology here is key to get students used to it.</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Additional osmosis video linked here:</a:t>
            </a:r>
            <a:r>
              <a:rPr lang="en-US"/>
              <a:t> </a:t>
            </a:r>
            <a:r>
              <a:rPr lang="en-GB">
                <a:hlinkClick r:id="rId4"/>
              </a:rPr>
              <a:t>https://www.youtube.com/watch?v=4Eq8rO3fABM</a:t>
            </a:r>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Isotonic – no concentration gradient so no osmosis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Shrivelled animal cell - water has moved from dilute (inside cell) to concentrated (external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Lysed animal cell - water has moved from dilute (external solution) to concentrated (inside cell) and cell has burst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Image: https://</a:t>
            </a:r>
            <a:r>
              <a:rPr lang="en-GB" sz="1200" b="0" i="0" kern="1200" err="1">
                <a:solidFill>
                  <a:schemeClr val="tx1"/>
                </a:solidFill>
                <a:effectLst/>
                <a:latin typeface="+mn-lt"/>
                <a:ea typeface="+mn-ea"/>
                <a:cs typeface="+mn-cs"/>
              </a:rPr>
              <a:t>commons.wikimedia.org</a:t>
            </a:r>
            <a:r>
              <a:rPr lang="en-GB" sz="1200" b="0" i="0" kern="1200">
                <a:solidFill>
                  <a:schemeClr val="tx1"/>
                </a:solidFill>
                <a:effectLst/>
                <a:latin typeface="+mn-lt"/>
                <a:ea typeface="+mn-ea"/>
                <a:cs typeface="+mn-cs"/>
              </a:rPr>
              <a:t>/wiki/</a:t>
            </a:r>
            <a:r>
              <a:rPr lang="en-GB" sz="1200" b="0" i="0" kern="1200" err="1">
                <a:solidFill>
                  <a:schemeClr val="tx1"/>
                </a:solidFill>
                <a:effectLst/>
                <a:latin typeface="+mn-lt"/>
                <a:ea typeface="+mn-ea"/>
                <a:cs typeface="+mn-cs"/>
              </a:rPr>
              <a:t>File:Osmotic_pressure_on_blood_cells_diagram-ca.svg</a:t>
            </a:r>
            <a:endParaRPr lang="en-GB" sz="1200" b="0" i="0" kern="1200">
              <a:solidFill>
                <a:schemeClr val="tx1"/>
              </a:solidFill>
              <a:effectLst/>
              <a:latin typeface="+mn-lt"/>
              <a:ea typeface="+mn-ea"/>
              <a:cs typeface="+mn-cs"/>
            </a:endParaRPr>
          </a:p>
          <a:p>
            <a:endParaRPr lang="en-GB"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913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assess understanding of new information and key prior knowledge. Get students to do thumbs up/down for their chosen answer. Take consensus with answers and use questioning to explain why these are the answers and correct false statements.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Answers: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from dilute to concentrated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animal cells do not have a vacuole so they cannot become flaccid, instead they become shrivelled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 </a:t>
            </a:r>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8821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9316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7937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Self/peer assess using mark scheme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Scaffold method writing question if necessary for different classes. This can be done by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a:t>providing variables, key words or other key information to include in the answer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a:t>having steps partially written for students to complete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a:t>Providing all steps for students to place in the correct order.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a:t>Pairing students to write the method together, potentially taking every second step each.</a:t>
            </a:r>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Class Practical by RSB (link: </a:t>
            </a:r>
            <a:r>
              <a:rPr lang="en-GB">
                <a:hlinkClick r:id="rId3"/>
              </a:rPr>
              <a:t>https://pbiol.rsb.org.uk/exchange-of-materials/osmosis/investigating-the-effect-of-concentration-of-blackcurrant-squash-on-osmosis-in-chipped-potatoes</a:t>
            </a:r>
            <a:r>
              <a:rPr lang="en-GB"/>
              <a:t>)</a:t>
            </a:r>
            <a:endParaRPr lang="en-US"/>
          </a:p>
          <a:p>
            <a:r>
              <a:rPr lang="en-US"/>
              <a:t>Overview: </a:t>
            </a:r>
            <a:r>
              <a:rPr lang="en-GB" sz="1200" b="0" i="0" kern="1200">
                <a:solidFill>
                  <a:schemeClr val="tx1"/>
                </a:solidFill>
                <a:effectLst/>
                <a:latin typeface="+mn-lt"/>
                <a:ea typeface="+mn-ea"/>
                <a:cs typeface="+mn-cs"/>
              </a:rPr>
              <a:t>In this investigation, students will prepare a range of dilutions of blackcurrant squash. They will cut potato chips, weigh them and place them in the various solutions. Leave them for </a:t>
            </a:r>
            <a:r>
              <a:rPr lang="en-GB" sz="1200" b="1" i="0" kern="1200">
                <a:solidFill>
                  <a:schemeClr val="tx1"/>
                </a:solidFill>
                <a:effectLst/>
                <a:latin typeface="+mn-lt"/>
                <a:ea typeface="+mn-ea"/>
                <a:cs typeface="+mn-cs"/>
              </a:rPr>
              <a:t>osmosis</a:t>
            </a:r>
            <a:r>
              <a:rPr lang="en-GB" sz="1200" b="0" i="0" kern="1200">
                <a:solidFill>
                  <a:schemeClr val="tx1"/>
                </a:solidFill>
                <a:effectLst/>
                <a:latin typeface="+mn-lt"/>
                <a:ea typeface="+mn-ea"/>
                <a:cs typeface="+mn-cs"/>
              </a:rPr>
              <a:t> to occur. Remove the potato chips from the blackcurrant squash, dry and reweigh. Make qualitative observations or calculate the </a:t>
            </a:r>
            <a:r>
              <a:rPr lang="en-GB" sz="1200" b="1" i="0" kern="1200">
                <a:solidFill>
                  <a:schemeClr val="tx1"/>
                </a:solidFill>
                <a:effectLst/>
                <a:latin typeface="+mn-lt"/>
                <a:ea typeface="+mn-ea"/>
                <a:cs typeface="+mn-cs"/>
              </a:rPr>
              <a:t>percentage change in mass</a:t>
            </a:r>
            <a:r>
              <a:rPr lang="en-GB" sz="1200" b="0" i="0" kern="1200">
                <a:solidFill>
                  <a:schemeClr val="tx1"/>
                </a:solidFill>
                <a:effectLst/>
                <a:latin typeface="+mn-lt"/>
                <a:ea typeface="+mn-ea"/>
                <a:cs typeface="+mn-cs"/>
              </a:rPr>
              <a:t>.</a:t>
            </a:r>
          </a:p>
          <a:p>
            <a:r>
              <a:rPr lang="en-GB" sz="1200" b="0" i="0" kern="1200">
                <a:solidFill>
                  <a:schemeClr val="tx1"/>
                </a:solidFill>
                <a:effectLst/>
                <a:latin typeface="+mn-lt"/>
                <a:ea typeface="+mn-ea"/>
                <a:cs typeface="+mn-cs"/>
              </a:rPr>
              <a:t>Each working group (or individual students) could carry out the complete protocol. Or, working groups could be allocated tasks for the whole class, for example, setting up the range of dilutions, cutting the potato chips, recording data.</a:t>
            </a:r>
          </a:p>
          <a:p>
            <a:r>
              <a:rPr lang="en-GB" sz="1200" b="1" i="0" kern="1200">
                <a:solidFill>
                  <a:schemeClr val="tx1"/>
                </a:solidFill>
                <a:effectLst/>
                <a:latin typeface="+mn-lt"/>
                <a:ea typeface="+mn-ea"/>
                <a:cs typeface="+mn-cs"/>
              </a:rPr>
              <a:t>Student sheet included in folder for this activity with follow up questions and answers.</a:t>
            </a:r>
          </a:p>
          <a:p>
            <a:r>
              <a:rPr lang="en-GB" sz="1200" b="1" i="0" kern="1200">
                <a:solidFill>
                  <a:schemeClr val="tx1"/>
                </a:solidFill>
                <a:effectLst/>
                <a:latin typeface="+mn-lt"/>
                <a:ea typeface="+mn-ea"/>
                <a:cs typeface="+mn-cs"/>
              </a:rPr>
              <a:t>Teaching notes:</a:t>
            </a:r>
          </a:p>
          <a:p>
            <a:r>
              <a:rPr lang="en-GB" sz="1200" b="0" i="0" kern="1200">
                <a:solidFill>
                  <a:schemeClr val="tx1"/>
                </a:solidFill>
                <a:effectLst/>
                <a:latin typeface="+mn-lt"/>
                <a:ea typeface="+mn-ea"/>
                <a:cs typeface="+mn-cs"/>
              </a:rPr>
              <a:t>The advantage of using blackcurrant squash is that students can see at a glance which is the most concentrated solution. This means they are less likely to get the concentrations confused in the course of the procedure.</a:t>
            </a:r>
          </a:p>
          <a:p>
            <a:r>
              <a:rPr lang="en-GB" sz="1200" b="0" i="0" kern="1200">
                <a:solidFill>
                  <a:schemeClr val="tx1"/>
                </a:solidFill>
                <a:effectLst/>
                <a:latin typeface="+mn-lt"/>
                <a:ea typeface="+mn-ea"/>
                <a:cs typeface="+mn-cs"/>
              </a:rPr>
              <a:t>Solutions which draw water out of the potato chips are </a:t>
            </a:r>
            <a:r>
              <a:rPr lang="en-GB" sz="1200" b="0" i="1" kern="1200">
                <a:solidFill>
                  <a:schemeClr val="tx1"/>
                </a:solidFill>
                <a:effectLst/>
                <a:latin typeface="+mn-lt"/>
                <a:ea typeface="+mn-ea"/>
                <a:cs typeface="+mn-cs"/>
              </a:rPr>
              <a:t>hypertonic</a:t>
            </a:r>
            <a:r>
              <a:rPr lang="en-GB" sz="1200" b="0" i="0" kern="1200">
                <a:solidFill>
                  <a:schemeClr val="tx1"/>
                </a:solidFill>
                <a:effectLst/>
                <a:latin typeface="+mn-lt"/>
                <a:ea typeface="+mn-ea"/>
                <a:cs typeface="+mn-cs"/>
              </a:rPr>
              <a:t> to the cell contents – more concentrated. Solutions from which the potato chips absorb water are </a:t>
            </a:r>
            <a:r>
              <a:rPr lang="en-GB" sz="1200" b="0" i="1" kern="1200">
                <a:solidFill>
                  <a:schemeClr val="tx1"/>
                </a:solidFill>
                <a:effectLst/>
                <a:latin typeface="+mn-lt"/>
                <a:ea typeface="+mn-ea"/>
                <a:cs typeface="+mn-cs"/>
              </a:rPr>
              <a:t>hypotonic</a:t>
            </a:r>
            <a:r>
              <a:rPr lang="en-GB" sz="1200" b="0" i="0" kern="1200">
                <a:solidFill>
                  <a:schemeClr val="tx1"/>
                </a:solidFill>
                <a:effectLst/>
                <a:latin typeface="+mn-lt"/>
                <a:ea typeface="+mn-ea"/>
                <a:cs typeface="+mn-cs"/>
              </a:rPr>
              <a:t>. And a solution which is in equilibrium with the cell contents is </a:t>
            </a:r>
            <a:r>
              <a:rPr lang="en-GB" sz="1200" b="0" i="1" kern="1200">
                <a:solidFill>
                  <a:schemeClr val="tx1"/>
                </a:solidFill>
                <a:effectLst/>
                <a:latin typeface="+mn-lt"/>
                <a:ea typeface="+mn-ea"/>
                <a:cs typeface="+mn-cs"/>
              </a:rPr>
              <a:t>isotonic</a:t>
            </a:r>
            <a:r>
              <a:rPr lang="en-GB" sz="1200" b="0" i="0" kern="1200">
                <a:solidFill>
                  <a:schemeClr val="tx1"/>
                </a:solidFill>
                <a:effectLst/>
                <a:latin typeface="+mn-lt"/>
                <a:ea typeface="+mn-ea"/>
                <a:cs typeface="+mn-cs"/>
              </a:rPr>
              <a:t>.</a:t>
            </a:r>
          </a:p>
          <a:p>
            <a:r>
              <a:rPr lang="en-GB" sz="1200" b="0" i="0" kern="1200">
                <a:solidFill>
                  <a:schemeClr val="tx1"/>
                </a:solidFill>
                <a:effectLst/>
                <a:latin typeface="+mn-lt"/>
                <a:ea typeface="+mn-ea"/>
                <a:cs typeface="+mn-cs"/>
              </a:rPr>
              <a:t>You can modify this activity to show the rate of movement of water by osmosis. To do this, set up 6 beakers/ boiling tubes containing 100% blackcurrant squash. Place weighed, dried potato chips in each beaker/ boiling tube. Every 10 minutes, remove one set of chips, dry on paper towel and reweigh. Find out how long it takes before there is no further change in mass.</a:t>
            </a:r>
          </a:p>
          <a:p>
            <a:endParaRPr lang="en-GB" sz="1200" b="0" i="0" kern="1200">
              <a:solidFill>
                <a:schemeClr val="tx1"/>
              </a:solidFill>
              <a:effectLst/>
              <a:latin typeface="+mn-lt"/>
              <a:ea typeface="+mn-ea"/>
              <a:cs typeface="+mn-cs"/>
            </a:endParaRPr>
          </a:p>
          <a:p>
            <a:r>
              <a:rPr lang="en-GB" sz="1200" b="1" i="0" kern="1200">
                <a:solidFill>
                  <a:schemeClr val="tx1"/>
                </a:solidFill>
                <a:effectLst/>
                <a:latin typeface="+mn-lt"/>
                <a:ea typeface="+mn-ea"/>
                <a:cs typeface="+mn-cs"/>
              </a:rPr>
              <a:t>Teacher preparation:</a:t>
            </a:r>
          </a:p>
          <a:p>
            <a:r>
              <a:rPr lang="en-GB" sz="1200" b="1" i="0" kern="1200">
                <a:solidFill>
                  <a:schemeClr val="tx1"/>
                </a:solidFill>
                <a:effectLst/>
                <a:latin typeface="+mn-lt"/>
                <a:ea typeface="+mn-ea"/>
                <a:cs typeface="+mn-cs"/>
              </a:rPr>
              <a:t>a</a:t>
            </a:r>
            <a:r>
              <a:rPr lang="en-GB" sz="1200" b="0" i="0" kern="1200">
                <a:solidFill>
                  <a:schemeClr val="tx1"/>
                </a:solidFill>
                <a:effectLst/>
                <a:latin typeface="+mn-lt"/>
                <a:ea typeface="+mn-ea"/>
                <a:cs typeface="+mn-cs"/>
              </a:rPr>
              <a:t> Label beakers/ boiling tubes with the concentrations of blackcurrant squash.</a:t>
            </a:r>
          </a:p>
          <a:p>
            <a:r>
              <a:rPr lang="en-GB" sz="1200" b="1" i="0" kern="1200">
                <a:solidFill>
                  <a:schemeClr val="tx1"/>
                </a:solidFill>
                <a:effectLst/>
                <a:latin typeface="+mn-lt"/>
                <a:ea typeface="+mn-ea"/>
                <a:cs typeface="+mn-cs"/>
              </a:rPr>
              <a:t>b</a:t>
            </a:r>
            <a:r>
              <a:rPr lang="en-GB" sz="1200" b="0" i="0" kern="1200">
                <a:solidFill>
                  <a:schemeClr val="tx1"/>
                </a:solidFill>
                <a:effectLst/>
                <a:latin typeface="+mn-lt"/>
                <a:ea typeface="+mn-ea"/>
                <a:cs typeface="+mn-cs"/>
              </a:rPr>
              <a:t> Measure out blackcurrant squash for the dilutions using the volumes shown in column 4 of the table. Measure out water using the volumes shown in column 5. (Columns 2 and 3 show the volumes needed to make 10 cm3 of solution, which is multiplied to get larger volumes in columns 4 and 5.)</a:t>
            </a:r>
          </a:p>
          <a:p>
            <a:r>
              <a:rPr lang="en-GB" sz="1200" b="1" i="0" kern="1200">
                <a:solidFill>
                  <a:schemeClr val="tx1"/>
                </a:solidFill>
                <a:effectLst/>
                <a:latin typeface="+mn-lt"/>
                <a:ea typeface="+mn-ea"/>
                <a:cs typeface="+mn-cs"/>
              </a:rPr>
              <a:t>c</a:t>
            </a:r>
            <a:r>
              <a:rPr lang="en-GB" sz="1200" b="0" i="0" kern="1200">
                <a:solidFill>
                  <a:schemeClr val="tx1"/>
                </a:solidFill>
                <a:effectLst/>
                <a:latin typeface="+mn-lt"/>
                <a:ea typeface="+mn-ea"/>
                <a:cs typeface="+mn-cs"/>
              </a:rPr>
              <a:t> Collect some potato chips or a potato to cut up. Cut or trim your chips, if necessary to fit into your small beaker/ boiling tube. Cut off any potato skin.</a:t>
            </a:r>
          </a:p>
          <a:p>
            <a:endParaRPr lang="en-GB"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4B7F327E-D879-4193-B0D7-BEE89950DB5C}" type="slidenum">
              <a:rPr lang="en-GB" smtClean="0"/>
              <a:t>23</a:t>
            </a:fld>
            <a:endParaRPr lang="en-GB"/>
          </a:p>
        </p:txBody>
      </p:sp>
    </p:spTree>
    <p:extLst>
      <p:ext uri="{BB962C8B-B14F-4D97-AF65-F5344CB8AC3E}">
        <p14:creationId xmlns:p14="http://schemas.microsoft.com/office/powerpoint/2010/main" val="30633872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a:t>
            </a:r>
            <a:r>
              <a:rPr lang="en-GB" sz="1200">
                <a:solidFill>
                  <a:srgbClr val="0070C0"/>
                </a:solidFill>
                <a:latin typeface="Century Gothic" panose="020B0502020202020204" pitchFamily="34" charset="0"/>
              </a:rPr>
              <a:t>What would happen to a plant if it was never watered? </a:t>
            </a:r>
            <a:endParaRPr lang="en-GB" sz="1200" b="1">
              <a:solidFill>
                <a:srgbClr val="0070C0"/>
              </a:solidFill>
              <a:latin typeface="Century Gothic" panose="020B0502020202020204" pitchFamily="34" charset="0"/>
            </a:endParaRPr>
          </a:p>
          <a:p>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a:t>
            </a:r>
            <a:r>
              <a:rPr lang="en-GB" sz="1200">
                <a:solidFill>
                  <a:srgbClr val="0070C0"/>
                </a:solidFill>
                <a:latin typeface="Century Gothic" panose="020B0502020202020204" pitchFamily="34" charset="0"/>
              </a:rPr>
              <a:t>Explain why water is an important molecule.</a:t>
            </a:r>
            <a:endParaRPr lang="en-GB" sz="1200" b="1">
              <a:solidFill>
                <a:srgbClr val="0070C0"/>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Answers</a:t>
            </a:r>
            <a:r>
              <a:rPr lang="en-GB" sz="1200" i="0" kern="1200" baseline="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It would die because it would not be able to photosynthesise.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All food chains depend on photosynthesis, which requires water. If there was no water/photosynthesis there would be no food! Also, all biochemical reactions take place in solution, so without water there would be no respiration either.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solidFill>
                <a:srgbClr val="7030A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3</a:t>
            </a:fld>
            <a:endParaRPr lang="en-GB"/>
          </a:p>
        </p:txBody>
      </p:sp>
    </p:spTree>
    <p:extLst>
      <p:ext uri="{BB962C8B-B14F-4D97-AF65-F5344CB8AC3E}">
        <p14:creationId xmlns:p14="http://schemas.microsoft.com/office/powerpoint/2010/main" val="3125365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find</a:t>
            </a:r>
            <a:r>
              <a:rPr lang="en-GB" baseline="0"/>
              <a:t> out if students are able to answer key questions that check for understanding of the new information that have been covered. </a:t>
            </a:r>
            <a:endParaRPr lang="en-GB"/>
          </a:p>
          <a:p>
            <a:endParaRPr lang="en-GB" b="0" baseline="0"/>
          </a:p>
          <a:p>
            <a:r>
              <a:rPr lang="en-GB" b="0" baseline="0"/>
              <a:t>Answers:</a:t>
            </a:r>
          </a:p>
          <a:p>
            <a:r>
              <a:rPr lang="en-GB" b="1" baseline="0"/>
              <a:t>Q1. Answer: B</a:t>
            </a:r>
          </a:p>
          <a:p>
            <a:r>
              <a:rPr lang="en-GB" b="0" baseline="0"/>
              <a:t>If pupils answered A they have given an example of when diffusion happens not a definition, if they have answered C they have not got the correct idea of water concentration. </a:t>
            </a:r>
            <a:r>
              <a:rPr lang="en-GB" b="0" i="1" baseline="0"/>
              <a:t>To fix this ask pupils to write the definition for osmosis and explain the difference between osmosis and diffusion. </a:t>
            </a:r>
            <a:endParaRPr lang="en-GB" b="0" baseline="0"/>
          </a:p>
          <a:p>
            <a:r>
              <a:rPr lang="en-GB" b="1" baseline="0"/>
              <a:t>Q2. Answer: A</a:t>
            </a:r>
          </a:p>
          <a:p>
            <a:r>
              <a:rPr lang="en-GB" b="0" i="0" baseline="0"/>
              <a:t>If pupils answered B they have not appreciated that animal cells do not become turgid. For both answers B and C the incorrect kind of solution has been identified. </a:t>
            </a:r>
            <a:r>
              <a:rPr lang="en-GB" b="0" i="1" baseline="0"/>
              <a:t>To fix this get pupils to draw hypotonic, hypertonic and isotonic solutions with cells in and then identify the direction of water movement. </a:t>
            </a:r>
            <a:endParaRPr lang="en-GB" b="0" i="0" baseline="0"/>
          </a:p>
          <a:p>
            <a:r>
              <a:rPr lang="en-GB" b="1" baseline="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If pupils answered incorrectly they do not know the difference between the types of solution. </a:t>
            </a:r>
            <a:r>
              <a:rPr lang="en-GB" b="0" i="1" baseline="0"/>
              <a:t>To fix this get pupils to draw hypotonic, hypertonic and isotonic solutions with cells in and then identify the direction of water movement. </a:t>
            </a:r>
            <a:endParaRPr lang="en-GB" b="0" i="0" baseline="0"/>
          </a:p>
          <a:p>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24</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Big Idea: Cells are alive</a:t>
            </a:r>
          </a:p>
          <a:p>
            <a:r>
              <a:rPr lang="en-US"/>
              <a:t>Pupils will move on from their previous learning about diffusion to look at a ‘special case’ of diffusion in osmosis. In this lesson they will learn the theory, following it up with an investigation in the next lesson where they will practice calculating the percentage increase or decrease in mass to make inferences about relative concentrations. </a:t>
            </a:r>
          </a:p>
          <a:p>
            <a:endParaRPr lang="en-US"/>
          </a:p>
          <a:p>
            <a:r>
              <a:rPr lang="en-US" b="1"/>
              <a:t>Suggested Hook: </a:t>
            </a:r>
            <a:endParaRPr lang="en-US" b="1">
              <a:cs typeface="Calibri"/>
            </a:endParaRPr>
          </a:p>
          <a:p>
            <a:r>
              <a:rPr lang="en-US" b="0"/>
              <a:t>Pupils may have heard of isotonic sports drinks such as </a:t>
            </a:r>
            <a:r>
              <a:rPr lang="en-US" b="0" err="1"/>
              <a:t>lucozade</a:t>
            </a:r>
            <a:r>
              <a:rPr lang="en-US" b="0"/>
              <a:t> sport- you can ask pupils quickly for other brands or examples and in what scenarios are those drinks designed to be consumed (intense exercise or sport). In this lesson we are going to learn what an isotonic solution is and why isotonic sports drinks are very good at hydrating athletes. </a:t>
            </a:r>
          </a:p>
          <a:p>
            <a:endParaRPr lang="en-US" b="0"/>
          </a:p>
          <a:p>
            <a:endParaRPr lang="en-US" b="0"/>
          </a:p>
        </p:txBody>
      </p:sp>
      <p:sp>
        <p:nvSpPr>
          <p:cNvPr id="4" name="Slide Number Placeholder 3"/>
          <p:cNvSpPr>
            <a:spLocks noGrp="1"/>
          </p:cNvSpPr>
          <p:nvPr>
            <p:ph type="sldNum" sz="quarter" idx="5"/>
          </p:nvPr>
        </p:nvSpPr>
        <p:spPr/>
        <p:txBody>
          <a:bodyPr/>
          <a:lstStyle/>
          <a:p>
            <a:fld id="{0B7C1065-6FAC-EB47-82DC-34C50BE3F4B9}" type="slidenum">
              <a:rPr lang="en-US" smtClean="0"/>
              <a:t>4</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spend time on gaps identified in previous lesson’s exit ticket.</a:t>
            </a:r>
          </a:p>
          <a:p>
            <a:r>
              <a:rPr lang="en-GB" b="0" baseline="0"/>
              <a:t>Answers:</a:t>
            </a:r>
          </a:p>
          <a:p>
            <a:r>
              <a:rPr lang="en-GB" b="1" baseline="0"/>
              <a:t>Q1. Answer: B</a:t>
            </a:r>
          </a:p>
          <a:p>
            <a:r>
              <a:rPr lang="en-GB" b="0" baseline="0"/>
              <a:t>If pupils answered incorrectly they have not got the correct definition of diffusion, A has the wrong concentration gradient and C links to water. </a:t>
            </a:r>
            <a:r>
              <a:rPr lang="en-GB" b="0" i="1" baseline="0"/>
              <a:t>To fix this ask pupils to write a scientific definition of diffusion and explain why it is useful.</a:t>
            </a:r>
          </a:p>
          <a:p>
            <a:endParaRPr lang="en-GB" b="0" baseline="0"/>
          </a:p>
          <a:p>
            <a:r>
              <a:rPr lang="en-GB" b="1" baseline="0"/>
              <a:t>Q2. Answer: C</a:t>
            </a:r>
          </a:p>
          <a:p>
            <a:r>
              <a:rPr lang="en-GB" b="0" baseline="0"/>
              <a:t>If pupils answered incorrectly they do not know the adaptations to increase the rate of diffusion, both A and B indicate a misconception around the length of diffusion path. </a:t>
            </a:r>
            <a:r>
              <a:rPr lang="en-GB" b="0" i="1" baseline="0"/>
              <a:t>To fix this show diagrams of short and long diffusion paths and ask pupils to identify which one would reach equal concentrations sooner.</a:t>
            </a:r>
          </a:p>
          <a:p>
            <a:r>
              <a:rPr lang="en-GB" b="0" i="1" baseline="0"/>
              <a:t> </a:t>
            </a:r>
            <a:endParaRPr lang="en-GB" b="0" baseline="0"/>
          </a:p>
          <a:p>
            <a:r>
              <a:rPr lang="en-GB" b="1" baseline="0"/>
              <a:t>Q3. Answer: B</a:t>
            </a:r>
          </a:p>
          <a:p>
            <a:r>
              <a:rPr lang="en-GB" b="0" baseline="0"/>
              <a:t>If pupils answered A they may have misunderstood that unicellular organisms need many substances just as multicellular organisms do. If they answered B there is a misconception around linking </a:t>
            </a:r>
            <a:r>
              <a:rPr lang="en-GB" b="0" baseline="0" err="1"/>
              <a:t>SA:vol</a:t>
            </a:r>
            <a:r>
              <a:rPr lang="en-GB" b="0" baseline="0"/>
              <a:t> to diffusion. </a:t>
            </a:r>
            <a:r>
              <a:rPr lang="en-GB" b="0" i="1" baseline="0"/>
              <a:t>To fix this explain </a:t>
            </a:r>
            <a:r>
              <a:rPr lang="en-GB" b="0" i="1" baseline="0" err="1"/>
              <a:t>Sa:vol</a:t>
            </a:r>
            <a:r>
              <a:rPr lang="en-GB" b="0" i="1" baseline="0"/>
              <a:t> in more detail and use diagrams to show how it can speed up diffusion. </a:t>
            </a:r>
            <a:endParaRPr lang="en-GB" b="0" baseline="0"/>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So far we have looked at diffusion which is the movement of particles from a high to a low concentration. Today we are looking at a process which is specific to the movement of water particles. Osmosis is the movement of water particles from an area where there are many water particles (a dilute solution) to an area where there are fewer water particles (a concentrated solution) across a partially permeable (or semi permeable) membrane. Remember a cell membrane is an example of a partially permeable membrane.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In the diagram on the board the beaker starts with a dilute solution on the left hand side as there are fewer solute molecules dissolved in the water, on the right hand side is a more concentrated solution as there are many solute particles dissolved. Therefore water moves via osmosis from the left hand side to the right hand side because there are more water molecules in the left hand side dilute solution. The solute molecules are too big to pass through the membrane, so you only get movement of water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Like with diffusion osmosis is a passive process meaning it will happen naturally and does not require extra energy to happen. Osmosis will continue to happen until concentrations on either side of the semi permeable membrane are equal. At this point the water molecules will still move as they are in a liquid state but there will  be no net movement of water.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guidance</a:t>
            </a:r>
            <a:r>
              <a:rPr lang="en-GB" b="0"/>
              <a:t>: when we use the word </a:t>
            </a:r>
            <a:r>
              <a:rPr lang="en-GB" b="1"/>
              <a:t>concentration</a:t>
            </a:r>
            <a:r>
              <a:rPr lang="en-GB" b="0"/>
              <a:t> it refers to the concentration of the </a:t>
            </a:r>
            <a:r>
              <a:rPr lang="en-GB" b="1"/>
              <a:t>solute.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Big misconception with osmosis is where pupils talk about dilute and concentrated solutions. For osmosis we are always looking at the movement of water but this can often be described as high water concentration to low water concentration. For explanations stick with consistent language, otherwise pupils can get confused if resources mention the movement of water from a low solute concentration to high solute concentration. Most straightforward is to use dilute and concentrated.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a:solidFill>
                <a:schemeClr val="tx1"/>
              </a:solidFill>
              <a:effectLst/>
              <a:latin typeface="+mn-lt"/>
              <a:ea typeface="+mn-ea"/>
              <a:cs typeface="+mn-cs"/>
            </a:endParaRPr>
          </a:p>
          <a:p>
            <a:endParaRPr lang="en-GB"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can compare cells to three different types of solution.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solution that is more concentrated that the cell is a hypertonic solution. A solution that is less concentrated (so more dilute) than the cell is a hypotonic solution. </a:t>
            </a:r>
            <a:r>
              <a:rPr lang="en-GB" b="1"/>
              <a:t>Emphasise the difference in saying HYPER vs HYPO. Prefixes can be written on the board and linked to hyperthermia which is a high temp so hyper means high and hypothermia which is a very low temp so hypo means low. Some pupils may be familiar with hyper/hypo glycaemic too.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solution that is equally as concentrated as a cell is known as an isotonic solution. </a:t>
            </a:r>
            <a:r>
              <a:rPr lang="en-GB" b="0" i="1"/>
              <a:t>Where have you heard the word isotonic before? </a:t>
            </a:r>
            <a:r>
              <a:rPr lang="en-GB" b="1" i="1"/>
              <a:t>Isotonic sports drinks such as Lucozade. </a:t>
            </a:r>
            <a:r>
              <a:rPr lang="en-GB" b="0" i="0"/>
              <a:t>Well, isotonic sports drinks are designed to have the same electrolyte concentration as your cells. </a:t>
            </a:r>
            <a:r>
              <a:rPr lang="en-GB" b="1" i="0"/>
              <a:t>You could link the prefix iso to isometric muscle contraction (pupils may have heard in PE) which is muscle contractions where muscles do not lengthen or shorten so stay the same length. Link to iso meaning equal.</a:t>
            </a:r>
            <a:endParaRPr lang="en-GB"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guidance</a:t>
            </a:r>
            <a:r>
              <a:rPr lang="en-GB" b="0"/>
              <a:t>: when we use the word </a:t>
            </a:r>
            <a:r>
              <a:rPr lang="en-GB" b="1"/>
              <a:t>concentration</a:t>
            </a:r>
            <a:r>
              <a:rPr lang="en-GB" b="0"/>
              <a:t> it refers to the concentration of the </a:t>
            </a:r>
            <a:r>
              <a:rPr lang="en-GB" b="1"/>
              <a:t>solute.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Big misconception with osmosis is where pupils talk about dilute and concentrated solutions. For osmosis we are always looking at the movement of water but this can often be described as high water concentration to low water concentration. For explanations stick with consistent language, otherwise pupils can get confused if resources mention the movement of water from a low solute concentration to high solute concentration. Most straightforward is to use dilute and concentrated.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 three new words above can be represented using particle diagrams on the board using dual coding.</a:t>
            </a:r>
            <a:endParaRPr lang="en-GB"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4152527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they are struggling with the difference between hypertonic and hypotonic, you can use the word roots to help e.g. hyper (more) / hypo (less)</a:t>
            </a:r>
            <a:r>
              <a:rPr lang="en-GB" err="1"/>
              <a:t>thermia</a:t>
            </a:r>
            <a:r>
              <a:rPr lang="en-GB"/>
              <a:t>, hyperactive (more active). See guidance on previous slide.</a:t>
            </a:r>
          </a:p>
          <a:p>
            <a:endParaRPr lang="en-GB"/>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768709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Hypertonic – more solute so less dilute</a:t>
            </a:r>
          </a:p>
          <a:p>
            <a:r>
              <a:rPr lang="en-GB"/>
              <a:t>Hypotonic – less solute so more dilute</a:t>
            </a:r>
          </a:p>
          <a:p>
            <a:endParaRPr lang="en-GB"/>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3300818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know that plant cells contain a vacuole and inside this vacuole is cell sap which contains water. Therefore depending on the type of solution a plant cell is put in water from the vacuole will move into or out of the cell via osmosis.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If a cell is placed into a hypertonic solution </a:t>
            </a:r>
            <a:r>
              <a:rPr lang="en-GB" b="1"/>
              <a:t>(dual code on board see below)</a:t>
            </a:r>
            <a:r>
              <a:rPr lang="en-GB" b="0"/>
              <a:t> the solution is more concentrated that the cell. </a:t>
            </a:r>
            <a:r>
              <a:rPr lang="en-GB" b="0" i="1"/>
              <a:t>Which way will water move by osmosis? </a:t>
            </a:r>
            <a:r>
              <a:rPr lang="en-GB" b="1" i="1"/>
              <a:t>Water moves out of the cell by osmosis from a more dilute to a more concentrated solution. </a:t>
            </a:r>
            <a:r>
              <a:rPr lang="en-GB" b="0" i="0"/>
              <a:t>When this happens the vacuole shrinks due to water loss and the vacuole/cytoplasm come away from the cell wall. We say the cell is flaccid.  (note: students will go on to learn about plasmolysis at A-Level, which is specifically the shrinking of the protoplasm - as students are not expected to know this term at this stage, flaccid is used to describe a plant cell in this state of water </a:t>
            </a:r>
            <a:r>
              <a:rPr lang="en-GB" b="0" i="0" err="1"/>
              <a:t>losss</a:t>
            </a:r>
            <a:r>
              <a:rPr lang="en-GB" b="0" i="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If a cell is placed into a hypotonic solution </a:t>
            </a:r>
            <a:r>
              <a:rPr lang="en-GB" b="1"/>
              <a:t>(dual code on board)</a:t>
            </a:r>
            <a:r>
              <a:rPr lang="en-GB" b="0"/>
              <a:t> the solution is more dilute than the cell. </a:t>
            </a:r>
            <a:r>
              <a:rPr lang="en-GB" b="0" i="1"/>
              <a:t>Which way will water move by osmosis? </a:t>
            </a:r>
            <a:r>
              <a:rPr lang="en-GB" b="1" i="1"/>
              <a:t>Water moves into the cell by osmosis from a more dilute to a more concentrated solution. </a:t>
            </a:r>
            <a:r>
              <a:rPr lang="en-GB" b="0" i="0"/>
              <a:t>When this happens the water that has moved into the cell is stored in the vacuole. The vacuole swells up and pushes against the cell wall. When this happens we say the cell is turgid.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 you think will happen if a plant cell is placed into an isotonic solution? </a:t>
            </a:r>
            <a:r>
              <a:rPr lang="en-GB" b="1" i="1"/>
              <a:t>There will be no net movement of water as the concentrations inside and outside of the cell are equal. </a:t>
            </a:r>
            <a:r>
              <a:rPr lang="en-GB" b="0" i="0"/>
              <a:t>It is neither shrivelled due to water loss nor swollen due to gaining water.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Address the idea that water particles are still moving however there is no net movement if needed. </a:t>
            </a:r>
            <a:r>
              <a:rPr lang="en-GB" b="0" i="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How would the mass of the plant cell placed in a hypertonic solution compare with the mass of a plant cell placed in a hypotonic solution? </a:t>
            </a:r>
            <a:r>
              <a:rPr lang="en-GB" b="1" i="1"/>
              <a:t>The plant cell in the hypertonic solution would decrease as water has moved out of the cell. The mass of the plant cell in the hypotonic solution would increase as water has moved into the cell. </a:t>
            </a:r>
            <a:endParaRPr lang="en-GB" b="0" i="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guidance: </a:t>
            </a:r>
            <a:r>
              <a:rPr lang="en-GB" b="0"/>
              <a:t>Use a whiteboard pen to draw particles into the diagrams above to dual code where particles are in high and low concentration.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Hypertonic: </a:t>
            </a:r>
            <a:r>
              <a:rPr lang="en-GB" b="1"/>
              <a:t>solute</a:t>
            </a:r>
            <a:r>
              <a:rPr lang="en-GB" b="0"/>
              <a:t> in low concentration inside the cell and high concentration outside the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Isotonic: </a:t>
            </a:r>
            <a:r>
              <a:rPr lang="en-GB" b="1"/>
              <a:t>solute</a:t>
            </a:r>
            <a:r>
              <a:rPr lang="en-GB" b="0"/>
              <a:t> in equal concentrations inside and outside the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Hypotonic: </a:t>
            </a:r>
            <a:r>
              <a:rPr lang="en-GB" b="1"/>
              <a:t>solute</a:t>
            </a:r>
            <a:r>
              <a:rPr lang="en-GB" b="0"/>
              <a:t> in high concentration inside the cell and low concentration outside the cell.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Image: https://</a:t>
            </a:r>
            <a:r>
              <a:rPr lang="en-GB" sz="1200" b="0" i="0" kern="1200" err="1">
                <a:solidFill>
                  <a:schemeClr val="tx1"/>
                </a:solidFill>
                <a:effectLst/>
                <a:latin typeface="+mn-lt"/>
                <a:ea typeface="+mn-ea"/>
                <a:cs typeface="+mn-cs"/>
              </a:rPr>
              <a:t>commons.wikimedia.org</a:t>
            </a:r>
            <a:r>
              <a:rPr lang="en-GB" sz="1200" b="0" i="0" kern="1200">
                <a:solidFill>
                  <a:schemeClr val="tx1"/>
                </a:solidFill>
                <a:effectLst/>
                <a:latin typeface="+mn-lt"/>
                <a:ea typeface="+mn-ea"/>
                <a:cs typeface="+mn-cs"/>
              </a:rPr>
              <a:t>/wiki/</a:t>
            </a:r>
            <a:r>
              <a:rPr lang="en-GB" sz="1200" b="0" i="0" kern="1200" err="1">
                <a:solidFill>
                  <a:schemeClr val="tx1"/>
                </a:solidFill>
                <a:effectLst/>
                <a:latin typeface="+mn-lt"/>
                <a:ea typeface="+mn-ea"/>
                <a:cs typeface="+mn-cs"/>
              </a:rPr>
              <a:t>File:Turgor_pressure_on_plant_cells_diagram-nl.svg</a:t>
            </a:r>
            <a:endParaRPr lang="en-GB" sz="1200" b="0"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251812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795476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710790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17572247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098350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5603774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756085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6910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72005309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2899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449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8505824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89929770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65957000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54129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9232042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82089879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42194380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2536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0014122"/>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 id="2147483760" r:id="rId17"/>
    <p:sldLayoutId id="2147483761"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tiff"/><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1.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24.tiff"/><Relationship Id="rId4" Type="http://schemas.openxmlformats.org/officeDocument/2006/relationships/image" Target="../media/image23.tiff"/></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tiff"/><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16851" y="259989"/>
            <a:ext cx="10620000" cy="720000"/>
          </a:xfrm>
        </p:spPr>
        <p:txBody>
          <a:bodyPr/>
          <a:lstStyle/>
          <a:p>
            <a:r>
              <a:rPr lang="en-US">
                <a:latin typeface="Century Gothic" panose="020B0502020202020204" pitchFamily="34" charset="0"/>
              </a:rPr>
              <a:t>Can you identify which of these solutions is more </a:t>
            </a:r>
            <a:r>
              <a:rPr lang="en-US" u="sng">
                <a:latin typeface="Century Gothic" panose="020B0502020202020204" pitchFamily="34" charset="0"/>
              </a:rPr>
              <a:t>dilute</a:t>
            </a:r>
            <a:r>
              <a:rPr lang="en-US">
                <a:latin typeface="Century Gothic" panose="020B0502020202020204" pitchFamily="34" charset="0"/>
              </a:rPr>
              <a:t>?</a:t>
            </a:r>
          </a:p>
        </p:txBody>
      </p:sp>
      <p:sp>
        <p:nvSpPr>
          <p:cNvPr id="5" name="TextBox 4">
            <a:extLst>
              <a:ext uri="{FF2B5EF4-FFF2-40B4-BE49-F238E27FC236}">
                <a16:creationId xmlns:a16="http://schemas.microsoft.com/office/drawing/2014/main" id="{EE23E189-4F40-E84E-BF13-3786EF9E30C0}"/>
              </a:ext>
            </a:extLst>
          </p:cNvPr>
          <p:cNvSpPr txBox="1"/>
          <p:nvPr/>
        </p:nvSpPr>
        <p:spPr>
          <a:xfrm>
            <a:off x="4471147" y="1470915"/>
            <a:ext cx="5943600" cy="1323439"/>
          </a:xfrm>
          <a:prstGeom prst="rect">
            <a:avLst/>
          </a:prstGeom>
          <a:noFill/>
          <a:ln>
            <a:noFill/>
          </a:ln>
        </p:spPr>
        <p:txBody>
          <a:bodyPr wrap="square" rtlCol="0">
            <a:spAutoFit/>
          </a:bodyPr>
          <a:lstStyle/>
          <a:p>
            <a:r>
              <a:rPr lang="en-US" sz="8000">
                <a:latin typeface="Century Gothic" panose="020B0502020202020204" pitchFamily="34" charset="0"/>
              </a:rPr>
              <a:t>Hypertonic</a:t>
            </a:r>
          </a:p>
        </p:txBody>
      </p:sp>
      <p:sp>
        <p:nvSpPr>
          <p:cNvPr id="8" name="TextBox 7">
            <a:extLst>
              <a:ext uri="{FF2B5EF4-FFF2-40B4-BE49-F238E27FC236}">
                <a16:creationId xmlns:a16="http://schemas.microsoft.com/office/drawing/2014/main" id="{204CC7AE-6FFE-1B49-9E2F-3E2DACB5DE9E}"/>
              </a:ext>
            </a:extLst>
          </p:cNvPr>
          <p:cNvSpPr txBox="1"/>
          <p:nvPr/>
        </p:nvSpPr>
        <p:spPr>
          <a:xfrm>
            <a:off x="4471147" y="3655182"/>
            <a:ext cx="5708276" cy="1323439"/>
          </a:xfrm>
          <a:prstGeom prst="rect">
            <a:avLst/>
          </a:prstGeom>
          <a:noFill/>
          <a:ln>
            <a:noFill/>
          </a:ln>
        </p:spPr>
        <p:txBody>
          <a:bodyPr wrap="square" rtlCol="0">
            <a:spAutoFit/>
          </a:bodyPr>
          <a:lstStyle/>
          <a:p>
            <a:r>
              <a:rPr lang="en-US" sz="8000">
                <a:latin typeface="Century Gothic" panose="020B0502020202020204" pitchFamily="34" charset="0"/>
              </a:rPr>
              <a:t>Hypotonic</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1504" y="1721348"/>
            <a:ext cx="4810805" cy="3415304"/>
          </a:xfrm>
          <a:prstGeom prst="rect">
            <a:avLst/>
          </a:prstGeom>
        </p:spPr>
      </p:pic>
    </p:spTree>
    <p:extLst>
      <p:ext uri="{BB962C8B-B14F-4D97-AF65-F5344CB8AC3E}">
        <p14:creationId xmlns:p14="http://schemas.microsoft.com/office/powerpoint/2010/main" val="3802624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Osmosis in Plant Cells </a:t>
            </a:r>
          </a:p>
        </p:txBody>
      </p:sp>
      <p:pic>
        <p:nvPicPr>
          <p:cNvPr id="2" name="Picture 1">
            <a:extLst>
              <a:ext uri="{FF2B5EF4-FFF2-40B4-BE49-F238E27FC236}">
                <a16:creationId xmlns:a16="http://schemas.microsoft.com/office/drawing/2014/main" id="{CE090825-DC60-F143-85C7-36246D262DBB}"/>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86940" y="3134704"/>
            <a:ext cx="2993520" cy="3380899"/>
          </a:xfrm>
          <a:prstGeom prst="rect">
            <a:avLst/>
          </a:prstGeom>
        </p:spPr>
      </p:pic>
      <p:pic>
        <p:nvPicPr>
          <p:cNvPr id="11" name="Picture 10">
            <a:extLst>
              <a:ext uri="{FF2B5EF4-FFF2-40B4-BE49-F238E27FC236}">
                <a16:creationId xmlns:a16="http://schemas.microsoft.com/office/drawing/2014/main" id="{34D5F45A-3680-47A1-850E-45B0153D286B}"/>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3858291" y="3134704"/>
            <a:ext cx="2645910" cy="3380899"/>
          </a:xfrm>
          <a:prstGeom prst="rect">
            <a:avLst/>
          </a:prstGeom>
        </p:spPr>
      </p:pic>
      <p:sp>
        <p:nvSpPr>
          <p:cNvPr id="6" name="TextBox 5">
            <a:extLst>
              <a:ext uri="{FF2B5EF4-FFF2-40B4-BE49-F238E27FC236}">
                <a16:creationId xmlns:a16="http://schemas.microsoft.com/office/drawing/2014/main" id="{540FD755-3D75-3D43-BAA4-287610822964}"/>
              </a:ext>
            </a:extLst>
          </p:cNvPr>
          <p:cNvSpPr txBox="1"/>
          <p:nvPr/>
        </p:nvSpPr>
        <p:spPr>
          <a:xfrm>
            <a:off x="1762301" y="6330937"/>
            <a:ext cx="2158584" cy="369332"/>
          </a:xfrm>
          <a:prstGeom prst="rect">
            <a:avLst/>
          </a:prstGeom>
          <a:noFill/>
        </p:spPr>
        <p:txBody>
          <a:bodyPr wrap="square" rtlCol="0">
            <a:spAutoFit/>
          </a:bodyPr>
          <a:lstStyle/>
          <a:p>
            <a:r>
              <a:rPr lang="en-GB" b="1"/>
              <a:t>Flaccid</a:t>
            </a:r>
          </a:p>
        </p:txBody>
      </p:sp>
      <p:pic>
        <p:nvPicPr>
          <p:cNvPr id="10" name="Picture 9">
            <a:extLst>
              <a:ext uri="{FF2B5EF4-FFF2-40B4-BE49-F238E27FC236}">
                <a16:creationId xmlns:a16="http://schemas.microsoft.com/office/drawing/2014/main" id="{E00FEC90-179E-4CD6-B89D-893B859B074E}"/>
              </a:ext>
            </a:extLst>
          </p:cNvPr>
          <p:cNvPicPr>
            <a:picLocks noChangeAspect="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86550" y="3134704"/>
            <a:ext cx="3716624" cy="3380899"/>
          </a:xfrm>
          <a:prstGeom prst="rect">
            <a:avLst/>
          </a:prstGeom>
        </p:spPr>
      </p:pic>
      <p:sp>
        <p:nvSpPr>
          <p:cNvPr id="7" name="TextBox 6">
            <a:extLst>
              <a:ext uri="{FF2B5EF4-FFF2-40B4-BE49-F238E27FC236}">
                <a16:creationId xmlns:a16="http://schemas.microsoft.com/office/drawing/2014/main" id="{E9917C79-8896-794F-B119-3EDBAF3FAD58}"/>
              </a:ext>
            </a:extLst>
          </p:cNvPr>
          <p:cNvSpPr txBox="1"/>
          <p:nvPr/>
        </p:nvSpPr>
        <p:spPr>
          <a:xfrm>
            <a:off x="8402819" y="6238604"/>
            <a:ext cx="2158584" cy="369332"/>
          </a:xfrm>
          <a:prstGeom prst="rect">
            <a:avLst/>
          </a:prstGeom>
          <a:noFill/>
        </p:spPr>
        <p:txBody>
          <a:bodyPr wrap="square" rtlCol="0">
            <a:spAutoFit/>
          </a:bodyPr>
          <a:lstStyle/>
          <a:p>
            <a:r>
              <a:rPr lang="en-GB" b="1"/>
              <a:t>Turgid</a:t>
            </a:r>
          </a:p>
        </p:txBody>
      </p:sp>
      <p:sp>
        <p:nvSpPr>
          <p:cNvPr id="5" name="Rectangle 4">
            <a:extLst>
              <a:ext uri="{FF2B5EF4-FFF2-40B4-BE49-F238E27FC236}">
                <a16:creationId xmlns:a16="http://schemas.microsoft.com/office/drawing/2014/main" id="{78FE6FDF-12CE-44F9-B604-0AD7C0084ECF}"/>
              </a:ext>
            </a:extLst>
          </p:cNvPr>
          <p:cNvSpPr/>
          <p:nvPr/>
        </p:nvSpPr>
        <p:spPr>
          <a:xfrm>
            <a:off x="414872" y="2038172"/>
            <a:ext cx="10870256" cy="830997"/>
          </a:xfrm>
          <a:prstGeom prst="rect">
            <a:avLst/>
          </a:prstGeom>
        </p:spPr>
        <p:txBody>
          <a:bodyPr wrap="square">
            <a:spAutoFit/>
          </a:bodyPr>
          <a:lstStyle/>
          <a:p>
            <a:r>
              <a:rPr lang="en-GB" sz="2400">
                <a:latin typeface="Century Gothic" panose="020B0502020202020204" pitchFamily="34" charset="0"/>
              </a:rPr>
              <a:t>This is because plant cells contain a </a:t>
            </a:r>
            <a:r>
              <a:rPr lang="en-GB" sz="2400" b="1">
                <a:latin typeface="Century Gothic" panose="020B0502020202020204" pitchFamily="34" charset="0"/>
              </a:rPr>
              <a:t>cell wall </a:t>
            </a:r>
            <a:r>
              <a:rPr lang="en-GB" sz="2400">
                <a:latin typeface="Century Gothic" panose="020B0502020202020204" pitchFamily="34" charset="0"/>
              </a:rPr>
              <a:t>which provides strength and support and a </a:t>
            </a:r>
            <a:r>
              <a:rPr lang="en-GB" sz="2400" b="1">
                <a:latin typeface="Century Gothic" panose="020B0502020202020204" pitchFamily="34" charset="0"/>
              </a:rPr>
              <a:t>permanent vacuole </a:t>
            </a:r>
            <a:r>
              <a:rPr lang="en-GB" sz="2400">
                <a:latin typeface="Century Gothic" panose="020B0502020202020204" pitchFamily="34" charset="0"/>
              </a:rPr>
              <a:t>which can store cell sap</a:t>
            </a:r>
          </a:p>
        </p:txBody>
      </p:sp>
      <p:sp>
        <p:nvSpPr>
          <p:cNvPr id="9" name="TextBox 8">
            <a:extLst>
              <a:ext uri="{FF2B5EF4-FFF2-40B4-BE49-F238E27FC236}">
                <a16:creationId xmlns:a16="http://schemas.microsoft.com/office/drawing/2014/main" id="{986CAD2E-9FF6-4457-8EC3-ED9DF7BE2CCF}"/>
              </a:ext>
            </a:extLst>
          </p:cNvPr>
          <p:cNvSpPr txBox="1"/>
          <p:nvPr/>
        </p:nvSpPr>
        <p:spPr>
          <a:xfrm>
            <a:off x="469627" y="1033973"/>
            <a:ext cx="9933547" cy="738664"/>
          </a:xfrm>
          <a:prstGeom prst="rect">
            <a:avLst/>
          </a:prstGeom>
          <a:noFill/>
        </p:spPr>
        <p:txBody>
          <a:bodyPr wrap="square" lIns="0" tIns="0" rIns="0" bIns="0" rtlCol="0">
            <a:spAutoFit/>
          </a:bodyPr>
          <a:lstStyle/>
          <a:p>
            <a:r>
              <a:rPr lang="en-GB" sz="2400">
                <a:latin typeface="Century Gothic" panose="020B0502020202020204" pitchFamily="34" charset="0"/>
              </a:rPr>
              <a:t>Osmosis causes different effects in plant and animal cells because of the organelles they contain.</a:t>
            </a:r>
          </a:p>
        </p:txBody>
      </p:sp>
    </p:spTree>
    <p:extLst>
      <p:ext uri="{BB962C8B-B14F-4D97-AF65-F5344CB8AC3E}">
        <p14:creationId xmlns:p14="http://schemas.microsoft.com/office/powerpoint/2010/main" val="15745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Osmosis in Animal Cells </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40000" y="1055988"/>
            <a:ext cx="9933547" cy="738664"/>
          </a:xfrm>
          <a:prstGeom prst="rect">
            <a:avLst/>
          </a:prstGeom>
          <a:noFill/>
        </p:spPr>
        <p:txBody>
          <a:bodyPr wrap="square" lIns="0" tIns="0" rIns="0" bIns="0" rtlCol="0">
            <a:spAutoFit/>
          </a:bodyPr>
          <a:lstStyle/>
          <a:p>
            <a:r>
              <a:rPr lang="en-GB" sz="2400">
                <a:latin typeface="Century Gothic" panose="020B0502020202020204" pitchFamily="34" charset="0"/>
              </a:rPr>
              <a:t>Osmosis causes different effects in plant and animal cells because of the organelles they contain.</a:t>
            </a:r>
          </a:p>
        </p:txBody>
      </p:sp>
      <p:sp>
        <p:nvSpPr>
          <p:cNvPr id="4" name="TextBox 3">
            <a:extLst>
              <a:ext uri="{FF2B5EF4-FFF2-40B4-BE49-F238E27FC236}">
                <a16:creationId xmlns:a16="http://schemas.microsoft.com/office/drawing/2014/main" id="{657C4015-4C49-5746-A77D-17D9A845E8B5}"/>
              </a:ext>
            </a:extLst>
          </p:cNvPr>
          <p:cNvSpPr txBox="1"/>
          <p:nvPr/>
        </p:nvSpPr>
        <p:spPr>
          <a:xfrm>
            <a:off x="2601626" y="5510215"/>
            <a:ext cx="2158584" cy="369332"/>
          </a:xfrm>
          <a:prstGeom prst="rect">
            <a:avLst/>
          </a:prstGeom>
          <a:noFill/>
        </p:spPr>
        <p:txBody>
          <a:bodyPr wrap="square" rtlCol="0">
            <a:spAutoFit/>
          </a:bodyPr>
          <a:lstStyle/>
          <a:p>
            <a:r>
              <a:rPr lang="en-GB" b="1"/>
              <a:t>Shrivelled </a:t>
            </a:r>
          </a:p>
        </p:txBody>
      </p:sp>
      <p:sp>
        <p:nvSpPr>
          <p:cNvPr id="6" name="TextBox 5">
            <a:extLst>
              <a:ext uri="{FF2B5EF4-FFF2-40B4-BE49-F238E27FC236}">
                <a16:creationId xmlns:a16="http://schemas.microsoft.com/office/drawing/2014/main" id="{540FD755-3D75-3D43-BAA4-287610822964}"/>
              </a:ext>
            </a:extLst>
          </p:cNvPr>
          <p:cNvSpPr txBox="1"/>
          <p:nvPr/>
        </p:nvSpPr>
        <p:spPr>
          <a:xfrm>
            <a:off x="4890630" y="5551672"/>
            <a:ext cx="2158584" cy="369332"/>
          </a:xfrm>
          <a:prstGeom prst="rect">
            <a:avLst/>
          </a:prstGeom>
          <a:noFill/>
        </p:spPr>
        <p:txBody>
          <a:bodyPr wrap="square" rtlCol="0">
            <a:spAutoFit/>
          </a:bodyPr>
          <a:lstStyle/>
          <a:p>
            <a:r>
              <a:rPr lang="en-GB" b="1"/>
              <a:t>Normal</a:t>
            </a:r>
          </a:p>
        </p:txBody>
      </p:sp>
      <p:sp>
        <p:nvSpPr>
          <p:cNvPr id="7" name="TextBox 6">
            <a:extLst>
              <a:ext uri="{FF2B5EF4-FFF2-40B4-BE49-F238E27FC236}">
                <a16:creationId xmlns:a16="http://schemas.microsoft.com/office/drawing/2014/main" id="{E9917C79-8896-794F-B119-3EDBAF3FAD58}"/>
              </a:ext>
            </a:extLst>
          </p:cNvPr>
          <p:cNvSpPr txBox="1"/>
          <p:nvPr/>
        </p:nvSpPr>
        <p:spPr>
          <a:xfrm>
            <a:off x="6802204" y="5510215"/>
            <a:ext cx="2158584" cy="369332"/>
          </a:xfrm>
          <a:prstGeom prst="rect">
            <a:avLst/>
          </a:prstGeom>
          <a:noFill/>
        </p:spPr>
        <p:txBody>
          <a:bodyPr wrap="square" rtlCol="0">
            <a:spAutoFit/>
          </a:bodyPr>
          <a:lstStyle/>
          <a:p>
            <a:r>
              <a:rPr lang="en-GB" b="1"/>
              <a:t>Lysed (burst)</a:t>
            </a:r>
          </a:p>
        </p:txBody>
      </p:sp>
      <p:pic>
        <p:nvPicPr>
          <p:cNvPr id="5" name="Picture 4">
            <a:extLst>
              <a:ext uri="{FF2B5EF4-FFF2-40B4-BE49-F238E27FC236}">
                <a16:creationId xmlns:a16="http://schemas.microsoft.com/office/drawing/2014/main" id="{A8888461-69C4-FB4D-A36A-55A71E0E4F16}"/>
              </a:ext>
            </a:extLst>
          </p:cNvPr>
          <p:cNvPicPr>
            <a:picLocks noChangeAspect="1"/>
          </p:cNvPicPr>
          <p:nvPr/>
        </p:nvPicPr>
        <p:blipFill rotWithShape="1">
          <a:blip r:embed="rId3"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353456" y="2014504"/>
            <a:ext cx="6142636" cy="2364159"/>
          </a:xfrm>
          <a:prstGeom prst="rect">
            <a:avLst/>
          </a:prstGeom>
        </p:spPr>
      </p:pic>
      <p:pic>
        <p:nvPicPr>
          <p:cNvPr id="8" name="Picture 7">
            <a:extLst>
              <a:ext uri="{FF2B5EF4-FFF2-40B4-BE49-F238E27FC236}">
                <a16:creationId xmlns:a16="http://schemas.microsoft.com/office/drawing/2014/main" id="{6B9CB61D-C3F3-4B0D-9DF9-29A6853A0E17}"/>
              </a:ext>
            </a:extLst>
          </p:cNvPr>
          <p:cNvPicPr>
            <a:picLocks noChangeAspect="1"/>
          </p:cNvPicPr>
          <p:nvPr/>
        </p:nvPicPr>
        <p:blipFill rotWithShape="1">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353456" y="4559091"/>
            <a:ext cx="6142636" cy="870626"/>
          </a:xfrm>
          <a:prstGeom prst="rect">
            <a:avLst/>
          </a:prstGeom>
        </p:spPr>
      </p:pic>
    </p:spTree>
    <p:extLst>
      <p:ext uri="{BB962C8B-B14F-4D97-AF65-F5344CB8AC3E}">
        <p14:creationId xmlns:p14="http://schemas.microsoft.com/office/powerpoint/2010/main" val="192833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757083"/>
            <a:ext cx="10363694" cy="6762429"/>
          </a:xfrm>
          <a:prstGeom prst="rect">
            <a:avLst/>
          </a:prstGeom>
          <a:noFill/>
        </p:spPr>
        <p:txBody>
          <a:bodyPr wrap="square" lIns="0" tIns="0" rIns="0" bIns="0" rtlCol="0">
            <a:spAutoFit/>
          </a:bodyPr>
          <a:lstStyle/>
          <a:p>
            <a:pPr>
              <a:lnSpc>
                <a:spcPct val="150000"/>
              </a:lnSpc>
            </a:pPr>
            <a:r>
              <a:rPr lang="en-GB" sz="2400">
                <a:latin typeface="Century Gothic" panose="020B0502020202020204" pitchFamily="34" charset="0"/>
              </a:rPr>
              <a:t>Determine whether each statement is true or false:</a:t>
            </a:r>
          </a:p>
          <a:p>
            <a:pPr marL="457200" indent="-457200">
              <a:buFont typeface="+mj-lt"/>
              <a:buAutoNum type="arabicPeriod"/>
            </a:pPr>
            <a:r>
              <a:rPr lang="en-GB" sz="2400">
                <a:latin typeface="Century Gothic" panose="020B0502020202020204" pitchFamily="34" charset="0"/>
              </a:rPr>
              <a:t>Osmosis is the movement of water from a concentrated solution to a dilute solution </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A hypotonic solution is one that has a lower concentration than the cell/sample</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When a plant cell is placed in a hypotonic solution it becomes turgid</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When an animal cell is placed in a hypertonic solution it becomes flaccid as the vacuole has shrunk</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A partially permeable membrane is one that allows the passage of some molecules only</a:t>
            </a:r>
          </a:p>
          <a:p>
            <a:pPr>
              <a:lnSpc>
                <a:spcPct val="150000"/>
              </a:lnSpc>
            </a:pPr>
            <a:endParaRPr lang="en-GB" sz="2400">
              <a:latin typeface="Century Gothic" panose="020B0502020202020204" pitchFamily="34" charset="0"/>
            </a:endParaRPr>
          </a:p>
          <a:p>
            <a:pPr marL="457200" indent="-457200">
              <a:lnSpc>
                <a:spcPct val="150000"/>
              </a:lnSpc>
              <a:buAutoNum type="arabicPeriod"/>
            </a:pPr>
            <a:endParaRPr lang="en-GB" sz="240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Quick Quiz</a:t>
            </a:r>
          </a:p>
        </p:txBody>
      </p:sp>
      <p:sp>
        <p:nvSpPr>
          <p:cNvPr id="23" name="Rectangle 22">
            <a:extLst>
              <a:ext uri="{FF2B5EF4-FFF2-40B4-BE49-F238E27FC236}">
                <a16:creationId xmlns:a16="http://schemas.microsoft.com/office/drawing/2014/main" id="{F58235D5-0A3A-3942-8F98-CE1AC9578438}"/>
              </a:ext>
            </a:extLst>
          </p:cNvPr>
          <p:cNvSpPr/>
          <p:nvPr/>
        </p:nvSpPr>
        <p:spPr>
          <a:xfrm>
            <a:off x="3476374" y="1691591"/>
            <a:ext cx="756617"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False</a:t>
            </a:r>
            <a:endParaRPr lang="en-GB" sz="2000" b="1">
              <a:solidFill>
                <a:schemeClr val="accent1"/>
              </a:solidFill>
              <a:latin typeface="Century Gothic" panose="020B0502020202020204" pitchFamily="34" charset="0"/>
            </a:endParaRPr>
          </a:p>
        </p:txBody>
      </p:sp>
      <p:sp>
        <p:nvSpPr>
          <p:cNvPr id="24" name="Rectangle 23">
            <a:extLst>
              <a:ext uri="{FF2B5EF4-FFF2-40B4-BE49-F238E27FC236}">
                <a16:creationId xmlns:a16="http://schemas.microsoft.com/office/drawing/2014/main" id="{5574887B-BC83-5142-91A1-5878259B8850}"/>
              </a:ext>
            </a:extLst>
          </p:cNvPr>
          <p:cNvSpPr/>
          <p:nvPr/>
        </p:nvSpPr>
        <p:spPr>
          <a:xfrm>
            <a:off x="3476374" y="2785829"/>
            <a:ext cx="609141"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True</a:t>
            </a:r>
          </a:p>
        </p:txBody>
      </p:sp>
      <p:sp>
        <p:nvSpPr>
          <p:cNvPr id="25" name="Rectangle 24">
            <a:extLst>
              <a:ext uri="{FF2B5EF4-FFF2-40B4-BE49-F238E27FC236}">
                <a16:creationId xmlns:a16="http://schemas.microsoft.com/office/drawing/2014/main" id="{51325BD6-22D0-0A4E-9418-DC3B136ADBA4}"/>
              </a:ext>
            </a:extLst>
          </p:cNvPr>
          <p:cNvSpPr/>
          <p:nvPr/>
        </p:nvSpPr>
        <p:spPr>
          <a:xfrm>
            <a:off x="2091913" y="3911661"/>
            <a:ext cx="609141"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True</a:t>
            </a:r>
            <a:endParaRPr lang="en-GB" sz="2000" b="1">
              <a:solidFill>
                <a:schemeClr val="accent1"/>
              </a:solidFill>
              <a:latin typeface="Century Gothic" panose="020B0502020202020204" pitchFamily="34" charset="0"/>
            </a:endParaRPr>
          </a:p>
        </p:txBody>
      </p:sp>
      <p:sp>
        <p:nvSpPr>
          <p:cNvPr id="26" name="Rectangle 25">
            <a:extLst>
              <a:ext uri="{FF2B5EF4-FFF2-40B4-BE49-F238E27FC236}">
                <a16:creationId xmlns:a16="http://schemas.microsoft.com/office/drawing/2014/main" id="{DEC34280-BCCE-EB46-9BED-948AFDB75C21}"/>
              </a:ext>
            </a:extLst>
          </p:cNvPr>
          <p:cNvSpPr/>
          <p:nvPr/>
        </p:nvSpPr>
        <p:spPr>
          <a:xfrm>
            <a:off x="6021028" y="4979665"/>
            <a:ext cx="756617"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False</a:t>
            </a:r>
            <a:endParaRPr lang="en-GB" sz="2000" b="1">
              <a:solidFill>
                <a:schemeClr val="accent1"/>
              </a:solidFill>
              <a:latin typeface="Century Gothic" panose="020B0502020202020204" pitchFamily="34" charset="0"/>
            </a:endParaRPr>
          </a:p>
        </p:txBody>
      </p:sp>
      <p:sp>
        <p:nvSpPr>
          <p:cNvPr id="27" name="Rectangle 26">
            <a:extLst>
              <a:ext uri="{FF2B5EF4-FFF2-40B4-BE49-F238E27FC236}">
                <a16:creationId xmlns:a16="http://schemas.microsoft.com/office/drawing/2014/main" id="{DF5E95F9-25C0-7547-A6E1-BB111CAD6E9E}"/>
              </a:ext>
            </a:extLst>
          </p:cNvPr>
          <p:cNvSpPr/>
          <p:nvPr/>
        </p:nvSpPr>
        <p:spPr>
          <a:xfrm>
            <a:off x="4273351" y="6100917"/>
            <a:ext cx="609141"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True</a:t>
            </a:r>
            <a:endParaRPr lang="en-GB" sz="2000" b="1">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481200" y="929157"/>
            <a:ext cx="11060329" cy="3416320"/>
          </a:xfrm>
          <a:prstGeom prst="rect">
            <a:avLst/>
          </a:prstGeom>
          <a:noFill/>
        </p:spPr>
        <p:txBody>
          <a:bodyPr wrap="square">
            <a:spAutoFit/>
          </a:bodyPr>
          <a:lstStyle/>
          <a:p>
            <a:pPr marL="457200" indent="-457200">
              <a:buAutoNum type="arabicPeriod"/>
            </a:pPr>
            <a:r>
              <a:rPr lang="en-GB" sz="2400">
                <a:latin typeface="Century Gothic" panose="020B0502020202020204" pitchFamily="34" charset="0"/>
              </a:rPr>
              <a:t>Define osmosis.</a:t>
            </a:r>
          </a:p>
          <a:p>
            <a:pPr marL="457200" indent="-457200">
              <a:buAutoNum type="arabicPeriod"/>
            </a:pPr>
            <a:r>
              <a:rPr lang="en-GB" sz="2400">
                <a:latin typeface="Century Gothic" panose="020B0502020202020204" pitchFamily="34" charset="0"/>
              </a:rPr>
              <a:t>Define partially permeable membrane</a:t>
            </a:r>
          </a:p>
          <a:p>
            <a:pPr marL="457200" indent="-457200">
              <a:buAutoNum type="arabicPeriod"/>
            </a:pPr>
            <a:r>
              <a:rPr lang="en-GB" sz="2400">
                <a:latin typeface="Century Gothic" panose="020B0502020202020204" pitchFamily="34" charset="0"/>
              </a:rPr>
              <a:t>Define a hypertonic solution </a:t>
            </a:r>
          </a:p>
          <a:p>
            <a:pPr marL="457200" indent="-457200">
              <a:buAutoNum type="arabicPeriod"/>
            </a:pPr>
            <a:r>
              <a:rPr lang="en-GB" sz="2400">
                <a:latin typeface="Century Gothic" panose="020B0502020202020204" pitchFamily="34" charset="0"/>
              </a:rPr>
              <a:t>Define a hypotonic solution</a:t>
            </a:r>
          </a:p>
          <a:p>
            <a:pPr marL="457200" indent="-457200">
              <a:buAutoNum type="arabicPeriod"/>
            </a:pPr>
            <a:r>
              <a:rPr lang="en-GB" sz="2400">
                <a:latin typeface="Century Gothic" panose="020B0502020202020204" pitchFamily="34" charset="0"/>
              </a:rPr>
              <a:t>Define an isotonic solution</a:t>
            </a:r>
          </a:p>
          <a:p>
            <a:pPr marL="457200" indent="-457200">
              <a:buAutoNum type="arabicPeriod"/>
            </a:pPr>
            <a:r>
              <a:rPr lang="en-GB" sz="2400">
                <a:latin typeface="Century Gothic" panose="020B0502020202020204" pitchFamily="34" charset="0"/>
              </a:rPr>
              <a:t>State what is found inside a vacuole.</a:t>
            </a:r>
          </a:p>
          <a:p>
            <a:pPr marL="457200" indent="-457200">
              <a:buAutoNum type="arabicPeriod"/>
            </a:pPr>
            <a:r>
              <a:rPr lang="en-GB" sz="2400">
                <a:latin typeface="Century Gothic" panose="020B0502020202020204" pitchFamily="34" charset="0"/>
              </a:rPr>
              <a:t>State what happens to the rate of osmosis in plants from the leaf to the atmosphere when it is very sunny.</a:t>
            </a:r>
          </a:p>
          <a:p>
            <a:pPr marL="457200" indent="-457200">
              <a:buAutoNum type="arabicPeriod"/>
            </a:pPr>
            <a:endParaRPr lang="en-GB" sz="2400">
              <a:latin typeface="Century Gothic" panose="020B0502020202020204" pitchFamily="34" charset="0"/>
            </a:endParaRPr>
          </a:p>
        </p:txBody>
      </p:sp>
    </p:spTree>
    <p:extLst>
      <p:ext uri="{BB962C8B-B14F-4D97-AF65-F5344CB8AC3E}">
        <p14:creationId xmlns:p14="http://schemas.microsoft.com/office/powerpoint/2010/main" val="2173709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513105" y="971432"/>
            <a:ext cx="10674848" cy="4524315"/>
          </a:xfrm>
          <a:prstGeom prst="rect">
            <a:avLst/>
          </a:prstGeom>
          <a:noFill/>
        </p:spPr>
        <p:txBody>
          <a:bodyPr wrap="square">
            <a:spAutoFit/>
          </a:bodyPr>
          <a:lstStyle/>
          <a:p>
            <a:pPr marL="457200" indent="-457200">
              <a:buAutoNum type="arabicPeriod"/>
            </a:pPr>
            <a:r>
              <a:rPr lang="en-GB" sz="2400" b="1">
                <a:solidFill>
                  <a:schemeClr val="accent1"/>
                </a:solidFill>
                <a:latin typeface="Century Gothic" panose="020B0502020202020204" pitchFamily="34" charset="0"/>
              </a:rPr>
              <a:t>Osmosis is the diffusion of water from a dilute solution to a concentrated solution through a partially permeable membrane</a:t>
            </a:r>
          </a:p>
          <a:p>
            <a:pPr marL="457200" indent="-457200">
              <a:buAutoNum type="arabicPeriod"/>
            </a:pPr>
            <a:r>
              <a:rPr lang="en-GB" sz="2400" b="1">
                <a:solidFill>
                  <a:schemeClr val="accent1"/>
                </a:solidFill>
                <a:latin typeface="Century Gothic" panose="020B0502020202020204" pitchFamily="34" charset="0"/>
              </a:rPr>
              <a:t>A partially permeable membrane (e.g. a cell membrane) is a membrane that lets particular substances through it, either in or out</a:t>
            </a:r>
          </a:p>
          <a:p>
            <a:pPr marL="457200" indent="-457200">
              <a:buFontTx/>
              <a:buAutoNum type="arabicPeriod"/>
            </a:pPr>
            <a:r>
              <a:rPr lang="en-GB" sz="2400" b="1">
                <a:solidFill>
                  <a:schemeClr val="accent1"/>
                </a:solidFill>
                <a:latin typeface="Century Gothic" panose="020B0502020202020204" pitchFamily="34" charset="0"/>
              </a:rPr>
              <a:t>A hypertonic solution is one in which the external solution has a higher concentration of solute than the cell (e.g. salt water)</a:t>
            </a:r>
          </a:p>
          <a:p>
            <a:pPr marL="457200" indent="-457200">
              <a:buFontTx/>
              <a:buAutoNum type="arabicPeriod"/>
            </a:pPr>
            <a:r>
              <a:rPr lang="en-GB" sz="2400" b="1">
                <a:solidFill>
                  <a:schemeClr val="accent1"/>
                </a:solidFill>
                <a:latin typeface="Century Gothic" panose="020B0502020202020204" pitchFamily="34" charset="0"/>
              </a:rPr>
              <a:t>A hypotonic solution is one in which the external solution has a lower concentration of solute than the cell (e.g. distilled water)</a:t>
            </a:r>
          </a:p>
          <a:p>
            <a:pPr marL="457200" indent="-457200">
              <a:buFontTx/>
              <a:buAutoNum type="arabicPeriod"/>
            </a:pPr>
            <a:r>
              <a:rPr lang="en-GB" sz="2400" b="1">
                <a:solidFill>
                  <a:schemeClr val="accent1"/>
                </a:solidFill>
                <a:latin typeface="Century Gothic" panose="020B0502020202020204" pitchFamily="34" charset="0"/>
              </a:rPr>
              <a:t>An isotonic solution is one in which the external solution has the same concentration of solute as the cell</a:t>
            </a:r>
          </a:p>
          <a:p>
            <a:pPr marL="457200" indent="-457200">
              <a:buFontTx/>
              <a:buAutoNum type="arabicPeriod"/>
            </a:pPr>
            <a:r>
              <a:rPr lang="en-GB" sz="2400" b="1">
                <a:solidFill>
                  <a:schemeClr val="accent1"/>
                </a:solidFill>
                <a:latin typeface="Century Gothic" panose="020B0502020202020204" pitchFamily="34" charset="0"/>
              </a:rPr>
              <a:t>Cell sap</a:t>
            </a:r>
          </a:p>
          <a:p>
            <a:pPr marL="457200" indent="-457200">
              <a:buFontTx/>
              <a:buAutoNum type="arabicPeriod"/>
            </a:pPr>
            <a:r>
              <a:rPr lang="en-GB" sz="2400" b="1">
                <a:solidFill>
                  <a:schemeClr val="accent1"/>
                </a:solidFill>
                <a:latin typeface="Century Gothic" panose="020B0502020202020204" pitchFamily="34" charset="0"/>
              </a:rPr>
              <a:t>The rate of osmosis from the leaf increases.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219492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a:latin typeface="Century Gothic" panose="020B0502020202020204" pitchFamily="34" charset="0"/>
              </a:rPr>
              <a:t>I: Explain </a:t>
            </a:r>
            <a:r>
              <a:rPr lang="en-GB" i="1">
                <a:latin typeface="Century Gothic" panose="020B0502020202020204" pitchFamily="34" charset="0"/>
              </a:rPr>
              <a:t>using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1200329"/>
          </a:xfrm>
          <a:prstGeom prst="rect">
            <a:avLst/>
          </a:prstGeom>
          <a:noFill/>
          <a:ln>
            <a:noFill/>
          </a:ln>
        </p:spPr>
        <p:txBody>
          <a:bodyPr wrap="square" rtlCol="0">
            <a:spAutoFit/>
          </a:bodyPr>
          <a:lstStyle/>
          <a:p>
            <a:r>
              <a:rPr lang="en-US" sz="2400" b="1">
                <a:solidFill>
                  <a:srgbClr val="009193"/>
                </a:solidFill>
                <a:latin typeface="Century Gothic" panose="020B0502020202020204" pitchFamily="34" charset="0"/>
              </a:rPr>
              <a:t>Explain</a:t>
            </a:r>
            <a:r>
              <a:rPr lang="en-US" sz="2400">
                <a:latin typeface="Century Gothic" panose="020B0502020202020204" pitchFamily="34" charset="0"/>
              </a:rPr>
              <a:t> how an increase in water concentration in the blood affects the size of a red blood cell.</a:t>
            </a:r>
          </a:p>
        </p:txBody>
      </p:sp>
      <p:sp>
        <p:nvSpPr>
          <p:cNvPr id="7" name="TextBox 6">
            <a:extLst>
              <a:ext uri="{FF2B5EF4-FFF2-40B4-BE49-F238E27FC236}">
                <a16:creationId xmlns:a16="http://schemas.microsoft.com/office/drawing/2014/main" id="{B7A3DBB4-E61A-41DB-AB0D-ECE0B2A2E82B}"/>
              </a:ext>
            </a:extLst>
          </p:cNvPr>
          <p:cNvSpPr txBox="1"/>
          <p:nvPr/>
        </p:nvSpPr>
        <p:spPr>
          <a:xfrm>
            <a:off x="281597" y="3462731"/>
            <a:ext cx="6422606"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000">
                <a:solidFill>
                  <a:schemeClr val="accent1"/>
                </a:solidFill>
                <a:latin typeface="Century Gothic" panose="020B0502020202020204" pitchFamily="34" charset="0"/>
              </a:rPr>
              <a:t>The blood has a higher concentration of water</a:t>
            </a:r>
          </a:p>
          <a:p>
            <a:pPr marL="342900" indent="-342900">
              <a:buFont typeface="Arial" panose="020B0604020202020204" pitchFamily="34" charset="0"/>
              <a:buChar char="•"/>
            </a:pPr>
            <a:endParaRPr lang="en-US" sz="200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000" u="sng">
                <a:solidFill>
                  <a:schemeClr val="accent1"/>
                </a:solidFill>
                <a:latin typeface="Century Gothic" panose="020B0502020202020204" pitchFamily="34" charset="0"/>
              </a:rPr>
              <a:t>This means that </a:t>
            </a:r>
            <a:r>
              <a:rPr lang="en-US" sz="2000">
                <a:solidFill>
                  <a:schemeClr val="accent1"/>
                </a:solidFill>
                <a:latin typeface="Century Gothic" panose="020B0502020202020204" pitchFamily="34" charset="0"/>
              </a:rPr>
              <a:t>water moves from the blood into the red blood cell via osmosis</a:t>
            </a:r>
          </a:p>
          <a:p>
            <a:pPr marL="342900" indent="-342900">
              <a:buFont typeface="Arial" panose="020B0604020202020204" pitchFamily="34" charset="0"/>
              <a:buChar char="•"/>
            </a:pPr>
            <a:endParaRPr lang="en-US" sz="200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000">
                <a:solidFill>
                  <a:schemeClr val="accent1"/>
                </a:solidFill>
                <a:latin typeface="Century Gothic" panose="020B0502020202020204" pitchFamily="34" charset="0"/>
              </a:rPr>
              <a:t>The red blood cell swells (gets bigger)</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729841"/>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a:latin typeface="Century Gothic" panose="020B0502020202020204" pitchFamily="34" charset="0"/>
              </a:rPr>
              <a:t>We: Explain </a:t>
            </a:r>
            <a:r>
              <a:rPr lang="en-GB" i="1">
                <a:latin typeface="Century Gothic" panose="020B0502020202020204" pitchFamily="34" charset="0"/>
              </a:rPr>
              <a:t>using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1200329"/>
          </a:xfrm>
          <a:prstGeom prst="rect">
            <a:avLst/>
          </a:prstGeom>
          <a:noFill/>
          <a:ln>
            <a:noFill/>
          </a:ln>
        </p:spPr>
        <p:txBody>
          <a:bodyPr wrap="square" rtlCol="0">
            <a:spAutoFit/>
          </a:bodyPr>
          <a:lstStyle/>
          <a:p>
            <a:r>
              <a:rPr lang="en-US" sz="2400" b="1">
                <a:solidFill>
                  <a:srgbClr val="009193"/>
                </a:solidFill>
                <a:latin typeface="Century Gothic" panose="020B0502020202020204" pitchFamily="34" charset="0"/>
              </a:rPr>
              <a:t>Explain</a:t>
            </a:r>
            <a:r>
              <a:rPr lang="en-US" sz="2400">
                <a:latin typeface="Century Gothic" panose="020B0502020202020204" pitchFamily="34" charset="0"/>
              </a:rPr>
              <a:t> the movement of water from the soil into a root hair cell after a rainy day.</a:t>
            </a:r>
          </a:p>
        </p:txBody>
      </p:sp>
      <p:sp>
        <p:nvSpPr>
          <p:cNvPr id="7" name="TextBox 6">
            <a:extLst>
              <a:ext uri="{FF2B5EF4-FFF2-40B4-BE49-F238E27FC236}">
                <a16:creationId xmlns:a16="http://schemas.microsoft.com/office/drawing/2014/main" id="{B7A3DBB4-E61A-41DB-AB0D-ECE0B2A2E82B}"/>
              </a:ext>
            </a:extLst>
          </p:cNvPr>
          <p:cNvSpPr txBox="1"/>
          <p:nvPr/>
        </p:nvSpPr>
        <p:spPr>
          <a:xfrm>
            <a:off x="160574" y="3637543"/>
            <a:ext cx="6422606" cy="1477328"/>
          </a:xfrm>
          <a:prstGeom prst="rect">
            <a:avLst/>
          </a:prstGeom>
          <a:noFill/>
          <a:ln>
            <a:noFill/>
          </a:ln>
        </p:spPr>
        <p:txBody>
          <a:bodyPr wrap="square" rtlCol="0">
            <a:spAutoFit/>
          </a:bodyPr>
          <a:lstStyle/>
          <a:p>
            <a:pPr marL="342900" indent="-342900">
              <a:buFont typeface="Arial" panose="020B0604020202020204" pitchFamily="34" charset="0"/>
              <a:buChar char="•"/>
            </a:pPr>
            <a:r>
              <a:rPr lang="en-US">
                <a:solidFill>
                  <a:schemeClr val="accent1"/>
                </a:solidFill>
                <a:latin typeface="Century Gothic" panose="020B0502020202020204" pitchFamily="34" charset="0"/>
              </a:rPr>
              <a:t>The soil has a higher concentration of water than the root hair cell</a:t>
            </a:r>
          </a:p>
          <a:p>
            <a:pPr marL="342900" indent="-342900">
              <a:buFont typeface="Arial" panose="020B0604020202020204" pitchFamily="34" charset="0"/>
              <a:buChar char="•"/>
            </a:pPr>
            <a:endParaRPr lang="en-US">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a:solidFill>
                  <a:schemeClr val="accent1"/>
                </a:solidFill>
                <a:latin typeface="Century Gothic" panose="020B0502020202020204" pitchFamily="34" charset="0"/>
              </a:rPr>
              <a:t>This means that </a:t>
            </a:r>
            <a:r>
              <a:rPr lang="en-US">
                <a:solidFill>
                  <a:schemeClr val="accent1"/>
                </a:solidFill>
                <a:latin typeface="Century Gothic" panose="020B0502020202020204" pitchFamily="34" charset="0"/>
              </a:rPr>
              <a:t>water moves into the root hair cell via osmosis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914507"/>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43366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a:latin typeface="Century Gothic" panose="020B0502020202020204" pitchFamily="34" charset="0"/>
              </a:rPr>
              <a:t>You: Explain </a:t>
            </a:r>
            <a:r>
              <a:rPr lang="en-GB" i="1">
                <a:latin typeface="Century Gothic" panose="020B0502020202020204" pitchFamily="34" charset="0"/>
              </a:rPr>
              <a:t>using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a:solidFill>
                  <a:srgbClr val="009193"/>
                </a:solidFill>
                <a:latin typeface="Century Gothic" panose="020B0502020202020204" pitchFamily="34" charset="0"/>
              </a:rPr>
              <a:t>Explain</a:t>
            </a:r>
            <a:r>
              <a:rPr lang="en-US" sz="2400">
                <a:latin typeface="Century Gothic" panose="020B0502020202020204" pitchFamily="34" charset="0"/>
              </a:rPr>
              <a:t> </a:t>
            </a:r>
            <a:r>
              <a:rPr lang="en-GB" sz="2400">
                <a:latin typeface="Century Gothic" panose="020B0502020202020204" pitchFamily="34" charset="0"/>
              </a:rPr>
              <a:t>what will happen if a plant cell is placed into an isotonic solution</a:t>
            </a:r>
            <a:r>
              <a:rPr lang="en-US" sz="2400">
                <a:latin typeface="Century Gothic" panose="020B0502020202020204" pitchFamily="34" charset="0"/>
              </a:rPr>
              <a:t>.</a:t>
            </a:r>
            <a:endParaRPr lang="en-GB" sz="240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295045" y="3449284"/>
            <a:ext cx="6422606" cy="923330"/>
          </a:xfrm>
          <a:prstGeom prst="rect">
            <a:avLst/>
          </a:prstGeom>
          <a:noFill/>
          <a:ln>
            <a:noFill/>
          </a:ln>
        </p:spPr>
        <p:txBody>
          <a:bodyPr wrap="square" rtlCol="0">
            <a:spAutoFit/>
          </a:bodyPr>
          <a:lstStyle/>
          <a:p>
            <a:pPr marL="342900" indent="-342900">
              <a:buFont typeface="Arial" panose="020B0604020202020204" pitchFamily="34" charset="0"/>
              <a:buChar char="•"/>
            </a:pPr>
            <a:r>
              <a:rPr lang="en-US">
                <a:solidFill>
                  <a:schemeClr val="accent1"/>
                </a:solidFill>
                <a:latin typeface="Century Gothic" panose="020B0502020202020204" pitchFamily="34" charset="0"/>
              </a:rPr>
              <a:t>The concentrations of solute inside and outside of the cell are equal</a:t>
            </a:r>
          </a:p>
          <a:p>
            <a:pPr marL="342900" indent="-342900">
              <a:buFont typeface="Arial" panose="020B0604020202020204" pitchFamily="34" charset="0"/>
              <a:buChar char="•"/>
            </a:pPr>
            <a:r>
              <a:rPr lang="en-US" u="sng">
                <a:solidFill>
                  <a:schemeClr val="accent1"/>
                </a:solidFill>
                <a:latin typeface="Century Gothic" panose="020B0502020202020204" pitchFamily="34" charset="0"/>
              </a:rPr>
              <a:t>This means </a:t>
            </a:r>
            <a:r>
              <a:rPr lang="en-US">
                <a:solidFill>
                  <a:schemeClr val="accent1"/>
                </a:solidFill>
                <a:latin typeface="Century Gothic" panose="020B0502020202020204" pitchFamily="34" charset="0"/>
              </a:rPr>
              <a:t>there will be no net movement of water</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914507"/>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128300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3857" y="151331"/>
            <a:ext cx="11116195" cy="703584"/>
          </a:xfrm>
        </p:spPr>
        <p:txBody>
          <a:bodyPr>
            <a:noAutofit/>
          </a:bodyPr>
          <a:lstStyle/>
          <a:p>
            <a:r>
              <a:rPr lang="en-GB">
                <a:latin typeface="Century Gothic" panose="020B0502020202020204" pitchFamily="34" charset="0"/>
              </a:rPr>
              <a:t>Explain: </a:t>
            </a:r>
            <a:r>
              <a:rPr lang="en-GB" i="1">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1200329"/>
          </a:xfrm>
          <a:prstGeom prst="rect">
            <a:avLst/>
          </a:prstGeom>
          <a:noFill/>
          <a:ln>
            <a:noFill/>
          </a:ln>
        </p:spPr>
        <p:txBody>
          <a:bodyPr wrap="square" rtlCol="0">
            <a:spAutoFit/>
          </a:bodyPr>
          <a:lstStyle/>
          <a:p>
            <a:r>
              <a:rPr lang="en-US" sz="2400" b="1">
                <a:solidFill>
                  <a:srgbClr val="009193"/>
                </a:solidFill>
                <a:latin typeface="Century Gothic" panose="020B0502020202020204" pitchFamily="34" charset="0"/>
              </a:rPr>
              <a:t>Explain</a:t>
            </a:r>
            <a:r>
              <a:rPr lang="en-US" sz="2400">
                <a:latin typeface="Century Gothic" panose="020B0502020202020204" pitchFamily="34" charset="0"/>
              </a:rPr>
              <a:t> how guard cells control the opening and closing of stomata using osmosis. </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pic>
        <p:nvPicPr>
          <p:cNvPr id="4" name="Picture 3">
            <a:extLst>
              <a:ext uri="{FF2B5EF4-FFF2-40B4-BE49-F238E27FC236}">
                <a16:creationId xmlns:a16="http://schemas.microsoft.com/office/drawing/2014/main" id="{0B5CB00A-F817-B945-9E2B-4EE46CE5A798}"/>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554754" y="2675208"/>
            <a:ext cx="3028426" cy="3429000"/>
          </a:xfrm>
          <a:prstGeom prst="rect">
            <a:avLst/>
          </a:prstGeom>
        </p:spPr>
      </p:pic>
      <p:pic>
        <p:nvPicPr>
          <p:cNvPr id="5" name="Picture 4">
            <a:extLst>
              <a:ext uri="{FF2B5EF4-FFF2-40B4-BE49-F238E27FC236}">
                <a16:creationId xmlns:a16="http://schemas.microsoft.com/office/drawing/2014/main" id="{DF886AC2-5A57-1840-B6EB-3375BD861AB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227393" y="2675208"/>
            <a:ext cx="3028426" cy="3429000"/>
          </a:xfrm>
          <a:prstGeom prst="rect">
            <a:avLst/>
          </a:prstGeom>
        </p:spPr>
      </p:pic>
    </p:spTree>
    <p:extLst>
      <p:ext uri="{BB962C8B-B14F-4D97-AF65-F5344CB8AC3E}">
        <p14:creationId xmlns:p14="http://schemas.microsoft.com/office/powerpoint/2010/main" val="3677258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This lesson contains a practical activity (either a whole class activity or a demonstration)</a:t>
            </a:r>
            <a:endParaRPr lang="en-US" sz="1600" b="0" i="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a:solidFill>
                  <a:srgbClr val="000000"/>
                </a:solidFill>
                <a:effectLst/>
                <a:latin typeface="Century Gothic" panose="020B0502020202020204" pitchFamily="34" charset="0"/>
              </a:rPr>
              <a:t>A risk assessment </a:t>
            </a:r>
            <a:r>
              <a:rPr lang="en-GB" sz="1600" b="0" i="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a:solidFill>
                  <a:srgbClr val="000000"/>
                </a:solidFill>
                <a:latin typeface="Century Gothic" panose="020B0502020202020204" pitchFamily="34" charset="0"/>
              </a:rPr>
              <a:t>The template risk assessment can be </a:t>
            </a:r>
            <a:r>
              <a:rPr lang="en-GB" sz="1600">
                <a:latin typeface="Century Gothic" panose="020B0502020202020204" pitchFamily="34" charset="0"/>
              </a:rPr>
              <a:t>found </a:t>
            </a:r>
            <a:r>
              <a:rPr lang="en-GB" sz="16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a:latin typeface="Century Gothic" panose="020B0502020202020204" pitchFamily="34" charset="0"/>
              </a:rPr>
              <a:t>.</a:t>
            </a:r>
            <a:endParaRPr lang="en-GB" sz="1600" b="0" i="0">
              <a:effectLst/>
              <a:latin typeface="Century Gothic" panose="020B0502020202020204" pitchFamily="34" charset="0"/>
            </a:endParaRPr>
          </a:p>
          <a:p>
            <a:pPr marL="342900" indent="-342900">
              <a:buFont typeface="Arial" panose="020B0604020202020204" pitchFamily="34" charset="0"/>
              <a:buChar char="•"/>
            </a:pPr>
            <a:r>
              <a:rPr lang="en-GB" sz="1600" b="0" i="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a:solidFill>
                  <a:srgbClr val="000000"/>
                </a:solidFill>
                <a:effectLst/>
                <a:latin typeface="Century Gothic" panose="020B0502020202020204" pitchFamily="34" charset="0"/>
              </a:rPr>
              <a:t>The risk assessment should refer to the current CLEAPSS </a:t>
            </a:r>
            <a:r>
              <a:rPr lang="en-GB" sz="1600" b="1" i="0" err="1">
                <a:solidFill>
                  <a:srgbClr val="000000"/>
                </a:solidFill>
                <a:effectLst/>
                <a:latin typeface="Century Gothic" panose="020B0502020202020204" pitchFamily="34" charset="0"/>
              </a:rPr>
              <a:t>Hazcards</a:t>
            </a:r>
            <a:r>
              <a:rPr lang="en-GB" sz="1600" b="0" i="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AAF353-7574-415C-91AC-61CDF29048D2}"/>
              </a:ext>
            </a:extLst>
          </p:cNvPr>
          <p:cNvSpPr>
            <a:spLocks noGrp="1"/>
          </p:cNvSpPr>
          <p:nvPr>
            <p:ph type="title"/>
          </p:nvPr>
        </p:nvSpPr>
        <p:spPr/>
        <p:txBody>
          <a:bodyPr/>
          <a:lstStyle/>
          <a:p>
            <a:r>
              <a:rPr lang="en-GB">
                <a:latin typeface="Century Gothic" panose="020B0502020202020204" pitchFamily="34" charset="0"/>
              </a:rPr>
              <a:t>Model Answer</a:t>
            </a:r>
          </a:p>
        </p:txBody>
      </p:sp>
      <p:sp>
        <p:nvSpPr>
          <p:cNvPr id="4" name="TextBox 3">
            <a:extLst>
              <a:ext uri="{FF2B5EF4-FFF2-40B4-BE49-F238E27FC236}">
                <a16:creationId xmlns:a16="http://schemas.microsoft.com/office/drawing/2014/main" id="{0B271116-9C34-4363-80DC-E7D734062B3B}"/>
              </a:ext>
            </a:extLst>
          </p:cNvPr>
          <p:cNvSpPr txBox="1"/>
          <p:nvPr/>
        </p:nvSpPr>
        <p:spPr>
          <a:xfrm>
            <a:off x="539999" y="1120676"/>
            <a:ext cx="10619999" cy="4893647"/>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solidFill>
                  <a:schemeClr val="accent1"/>
                </a:solidFill>
                <a:latin typeface="Century Gothic" panose="020B0502020202020204" pitchFamily="34" charset="0"/>
              </a:rPr>
              <a:t>Stomata open to let in carbon dioxide for photosynthesis, this means that guard cells cause stomata to open in bright light conditions. </a:t>
            </a:r>
          </a:p>
          <a:p>
            <a:pPr marL="342900" indent="-342900">
              <a:buFont typeface="Arial" panose="020B0604020202020204" pitchFamily="34" charset="0"/>
              <a:buChar char="•"/>
            </a:pPr>
            <a:endParaRPr lang="en-US" sz="240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400">
                <a:solidFill>
                  <a:schemeClr val="accent1"/>
                </a:solidFill>
                <a:latin typeface="Century Gothic" panose="020B0502020202020204" pitchFamily="34" charset="0"/>
              </a:rPr>
              <a:t>From the diagram you can see that what the stomata are open the guard cells are turgid, so in order to open the stomata water moves into the guard cells by osmosis. </a:t>
            </a:r>
          </a:p>
          <a:p>
            <a:pPr marL="342900" indent="-342900">
              <a:buFont typeface="Arial" panose="020B0604020202020204" pitchFamily="34" charset="0"/>
              <a:buChar char="•"/>
            </a:pPr>
            <a:endParaRPr lang="en-US" sz="240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400">
                <a:solidFill>
                  <a:schemeClr val="accent1"/>
                </a:solidFill>
                <a:latin typeface="Century Gothic" panose="020B0502020202020204" pitchFamily="34" charset="0"/>
              </a:rPr>
              <a:t>Water can be lost from the leaf when stomata are open so stomata will only open when there is plenty of water inside the guard cells. </a:t>
            </a:r>
          </a:p>
          <a:p>
            <a:pPr marL="342900" indent="-342900">
              <a:buFont typeface="Arial" panose="020B0604020202020204" pitchFamily="34" charset="0"/>
              <a:buChar char="•"/>
            </a:pPr>
            <a:endParaRPr lang="en-US" sz="240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400">
                <a:solidFill>
                  <a:schemeClr val="accent1"/>
                </a:solidFill>
                <a:latin typeface="Century Gothic" panose="020B0502020202020204" pitchFamily="34" charset="0"/>
              </a:rPr>
              <a:t>When stomata need to close water moved out of the guard cells by osmosis this means that the guard cells become flaccid and close the gap between them (closing the stomata). </a:t>
            </a:r>
          </a:p>
        </p:txBody>
      </p:sp>
    </p:spTree>
    <p:extLst>
      <p:ext uri="{BB962C8B-B14F-4D97-AF65-F5344CB8AC3E}">
        <p14:creationId xmlns:p14="http://schemas.microsoft.com/office/powerpoint/2010/main" val="2514227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a:latin typeface="Century Gothic" panose="020B0502020202020204" pitchFamily="34" charset="0"/>
              </a:rPr>
              <a:t>Osmosis</a:t>
            </a:r>
          </a:p>
        </p:txBody>
      </p:sp>
      <p:sp>
        <p:nvSpPr>
          <p:cNvPr id="3" name="TextBox 2">
            <a:extLst>
              <a:ext uri="{FF2B5EF4-FFF2-40B4-BE49-F238E27FC236}">
                <a16:creationId xmlns:a16="http://schemas.microsoft.com/office/drawing/2014/main" id="{D8C055AC-EBD6-F04D-A144-AF4CE08268B0}"/>
              </a:ext>
            </a:extLst>
          </p:cNvPr>
          <p:cNvSpPr txBox="1"/>
          <p:nvPr/>
        </p:nvSpPr>
        <p:spPr>
          <a:xfrm>
            <a:off x="407265" y="1096013"/>
            <a:ext cx="5831304" cy="4524315"/>
          </a:xfrm>
          <a:prstGeom prst="rect">
            <a:avLst/>
          </a:prstGeom>
          <a:noFill/>
        </p:spPr>
        <p:txBody>
          <a:bodyPr wrap="square" rtlCol="0">
            <a:spAutoFit/>
          </a:bodyPr>
          <a:lstStyle/>
          <a:p>
            <a:r>
              <a:rPr lang="en-GB" sz="2400">
                <a:latin typeface="Century Gothic" panose="020B0502020202020204" pitchFamily="34" charset="0"/>
              </a:rPr>
              <a:t>Complete the worksheet on osmosis </a:t>
            </a:r>
          </a:p>
          <a:p>
            <a:endParaRPr lang="en-GB" sz="2400">
              <a:latin typeface="Century Gothic" panose="020B0502020202020204" pitchFamily="34" charset="0"/>
            </a:endParaRPr>
          </a:p>
          <a:p>
            <a:r>
              <a:rPr lang="en-GB" sz="2400">
                <a:latin typeface="Century Gothic" panose="020B0502020202020204" pitchFamily="34" charset="0"/>
              </a:rPr>
              <a:t>Use full sentences and keywords where necessary </a:t>
            </a:r>
          </a:p>
          <a:p>
            <a:endParaRPr lang="en-GB" sz="2400" b="1">
              <a:latin typeface="Century Gothic" panose="020B0502020202020204" pitchFamily="34" charset="0"/>
            </a:endParaRPr>
          </a:p>
          <a:p>
            <a:r>
              <a:rPr lang="en-GB" sz="2400">
                <a:latin typeface="Century Gothic" panose="020B0502020202020204" pitchFamily="34" charset="0"/>
              </a:rPr>
              <a:t>Ensure you write the method in a concise and scientific way, including any dependent, independent or control variables.</a:t>
            </a:r>
          </a:p>
          <a:p>
            <a:endParaRPr lang="en-GB" sz="2400">
              <a:latin typeface="Century Gothic" panose="020B0502020202020204" pitchFamily="34" charset="0"/>
            </a:endParaRPr>
          </a:p>
          <a:p>
            <a:endParaRPr lang="en-US" sz="2400"/>
          </a:p>
          <a:p>
            <a:endParaRPr lang="en-US" sz="2400"/>
          </a:p>
        </p:txBody>
      </p:sp>
      <p:pic>
        <p:nvPicPr>
          <p:cNvPr id="7" name="Picture 6" descr="Table&#10;&#10;Description automatically generated">
            <a:extLst>
              <a:ext uri="{FF2B5EF4-FFF2-40B4-BE49-F238E27FC236}">
                <a16:creationId xmlns:a16="http://schemas.microsoft.com/office/drawing/2014/main" id="{3873505D-BDD3-3B40-9D38-35C659F9D32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370618" y="325363"/>
            <a:ext cx="3952010" cy="5591022"/>
          </a:xfrm>
          <a:prstGeom prst="rect">
            <a:avLst/>
          </a:prstGeom>
          <a:ln>
            <a:solidFill>
              <a:schemeClr val="tx1"/>
            </a:solidFill>
          </a:ln>
        </p:spPr>
      </p:pic>
      <p:pic>
        <p:nvPicPr>
          <p:cNvPr id="5" name="Picture 4" descr="Table&#10;&#10;Description automatically generated">
            <a:extLst>
              <a:ext uri="{FF2B5EF4-FFF2-40B4-BE49-F238E27FC236}">
                <a16:creationId xmlns:a16="http://schemas.microsoft.com/office/drawing/2014/main" id="{BFFFF480-53FD-A140-8263-A4EC612A34B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66610" y="941615"/>
            <a:ext cx="3952010" cy="5606340"/>
          </a:xfrm>
          <a:prstGeom prst="rect">
            <a:avLst/>
          </a:prstGeom>
          <a:ln>
            <a:solidFill>
              <a:schemeClr val="tx1"/>
            </a:solidFill>
          </a:ln>
        </p:spPr>
      </p:pic>
    </p:spTree>
    <p:extLst>
      <p:ext uri="{BB962C8B-B14F-4D97-AF65-F5344CB8AC3E}">
        <p14:creationId xmlns:p14="http://schemas.microsoft.com/office/powerpoint/2010/main" val="408376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a:solidFill>
                  <a:srgbClr val="000000"/>
                </a:solidFill>
                <a:effectLst/>
                <a:latin typeface="Century Gothic" panose="020B0502020202020204" pitchFamily="34" charset="0"/>
              </a:rPr>
              <a:t>A risk assessment </a:t>
            </a:r>
            <a:r>
              <a:rPr lang="en-GB" sz="1800" b="0" i="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a:solidFill>
                  <a:srgbClr val="000000"/>
                </a:solidFill>
                <a:latin typeface="Century Gothic" panose="020B0502020202020204" pitchFamily="34" charset="0"/>
              </a:rPr>
              <a:t>The template risk assessment can be </a:t>
            </a:r>
            <a:r>
              <a:rPr lang="en-GB" sz="1800">
                <a:latin typeface="Century Gothic" panose="020B0502020202020204" pitchFamily="34" charset="0"/>
              </a:rPr>
              <a:t>found </a:t>
            </a:r>
            <a:r>
              <a:rPr lang="en-GB" sz="18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a:latin typeface="Century Gothic" panose="020B0502020202020204" pitchFamily="34" charset="0"/>
              </a:rPr>
              <a:t>.</a:t>
            </a:r>
            <a:endParaRPr lang="en-GB" sz="1800" b="0" i="0">
              <a:effectLst/>
              <a:latin typeface="Century Gothic" panose="020B0502020202020204" pitchFamily="34" charset="0"/>
            </a:endParaRPr>
          </a:p>
        </p:txBody>
      </p:sp>
    </p:spTree>
    <p:extLst>
      <p:ext uri="{BB962C8B-B14F-4D97-AF65-F5344CB8AC3E}">
        <p14:creationId xmlns:p14="http://schemas.microsoft.com/office/powerpoint/2010/main" val="4130976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8A7F-03FA-4C40-A7BF-34F39DD57C7B}"/>
              </a:ext>
            </a:extLst>
          </p:cNvPr>
          <p:cNvSpPr>
            <a:spLocks noGrp="1"/>
          </p:cNvSpPr>
          <p:nvPr>
            <p:ph type="title"/>
          </p:nvPr>
        </p:nvSpPr>
        <p:spPr>
          <a:xfrm>
            <a:off x="540000" y="161386"/>
            <a:ext cx="10620000" cy="720000"/>
          </a:xfrm>
        </p:spPr>
        <p:txBody>
          <a:bodyPr>
            <a:normAutofit/>
          </a:bodyPr>
          <a:lstStyle/>
          <a:p>
            <a:r>
              <a:rPr lang="en-GB">
                <a:latin typeface="Century Gothic" panose="020B0502020202020204" pitchFamily="34" charset="0"/>
              </a:rPr>
              <a:t>Investigating the effect of concentration of blackcurrant squash on osmosis in chipped potatoes</a:t>
            </a:r>
            <a:endParaRPr lang="en-US">
              <a:latin typeface="Century Gothic" panose="020B0502020202020204" pitchFamily="34" charset="0"/>
            </a:endParaRPr>
          </a:p>
        </p:txBody>
      </p:sp>
      <p:sp>
        <p:nvSpPr>
          <p:cNvPr id="3" name="TextBox 2">
            <a:extLst>
              <a:ext uri="{FF2B5EF4-FFF2-40B4-BE49-F238E27FC236}">
                <a16:creationId xmlns:a16="http://schemas.microsoft.com/office/drawing/2014/main" id="{08F9C31D-0C11-DE40-AD8A-9BBFD9B9E7DD}"/>
              </a:ext>
            </a:extLst>
          </p:cNvPr>
          <p:cNvSpPr txBox="1"/>
          <p:nvPr/>
        </p:nvSpPr>
        <p:spPr>
          <a:xfrm>
            <a:off x="446223" y="1064303"/>
            <a:ext cx="10807554" cy="5632311"/>
          </a:xfrm>
          <a:prstGeom prst="rect">
            <a:avLst/>
          </a:prstGeom>
          <a:noFill/>
        </p:spPr>
        <p:txBody>
          <a:bodyPr wrap="square" rtlCol="0">
            <a:spAutoFit/>
          </a:bodyPr>
          <a:lstStyle/>
          <a:p>
            <a:pPr marL="342900" indent="-342900">
              <a:buFont typeface="+mj-lt"/>
              <a:buAutoNum type="arabicPeriod"/>
            </a:pPr>
            <a:r>
              <a:rPr lang="en-GB" sz="2400">
                <a:latin typeface="Century Gothic" panose="020B0502020202020204" pitchFamily="34" charset="0"/>
              </a:rPr>
              <a:t>Dry the chips on a paper towel.</a:t>
            </a:r>
          </a:p>
          <a:p>
            <a:pPr marL="342900" indent="-342900">
              <a:buFont typeface="+mj-lt"/>
              <a:buAutoNum type="arabicPeriod"/>
            </a:pPr>
            <a:r>
              <a:rPr lang="en-GB" sz="2400">
                <a:latin typeface="Century Gothic" panose="020B0502020202020204" pitchFamily="34" charset="0"/>
              </a:rPr>
              <a:t>Weigh the chips using a balance; record masses in an appropriately designed table.</a:t>
            </a:r>
          </a:p>
          <a:p>
            <a:pPr marL="342900" indent="-342900">
              <a:buFont typeface="+mj-lt"/>
              <a:buAutoNum type="arabicPeriod"/>
            </a:pPr>
            <a:r>
              <a:rPr lang="en-GB" sz="2400">
                <a:latin typeface="Century Gothic" panose="020B0502020202020204" pitchFamily="34" charset="0"/>
              </a:rPr>
              <a:t>Place chips in a beaker/ boiling tube. The solutions should completely cover the chips.</a:t>
            </a:r>
          </a:p>
          <a:p>
            <a:pPr marL="342900" indent="-342900">
              <a:buFont typeface="+mj-lt"/>
              <a:buAutoNum type="arabicPeriod"/>
            </a:pPr>
            <a:r>
              <a:rPr lang="en-GB" sz="2400">
                <a:latin typeface="Century Gothic" panose="020B0502020202020204" pitchFamily="34" charset="0"/>
              </a:rPr>
              <a:t>Leave for at least 15 minutes.</a:t>
            </a:r>
          </a:p>
          <a:p>
            <a:pPr marL="342900" indent="-342900">
              <a:buFont typeface="+mj-lt"/>
              <a:buAutoNum type="arabicPeriod"/>
            </a:pPr>
            <a:r>
              <a:rPr lang="en-GB" sz="2400">
                <a:latin typeface="Century Gothic" panose="020B0502020202020204" pitchFamily="34" charset="0"/>
              </a:rPr>
              <a:t>Remove chips one at a time from the beakers/ boiling tubes.</a:t>
            </a:r>
          </a:p>
          <a:p>
            <a:pPr marL="342900" indent="-342900">
              <a:buFont typeface="+mj-lt"/>
              <a:buAutoNum type="arabicPeriod"/>
            </a:pPr>
            <a:r>
              <a:rPr lang="en-GB" sz="2400">
                <a:latin typeface="Century Gothic" panose="020B0502020202020204" pitchFamily="34" charset="0"/>
              </a:rPr>
              <a:t>Dry the chips on paper towel.</a:t>
            </a:r>
          </a:p>
          <a:p>
            <a:pPr marL="342900" indent="-342900">
              <a:buFont typeface="+mj-lt"/>
              <a:buAutoNum type="arabicPeriod"/>
            </a:pPr>
            <a:r>
              <a:rPr lang="en-GB" sz="2400">
                <a:latin typeface="Century Gothic" panose="020B0502020202020204" pitchFamily="34" charset="0"/>
              </a:rPr>
              <a:t>Reweigh chips and record results in the table.</a:t>
            </a:r>
          </a:p>
          <a:p>
            <a:pPr marL="342900" indent="-342900">
              <a:buFont typeface="+mj-lt"/>
              <a:buAutoNum type="arabicPeriod"/>
            </a:pPr>
            <a:r>
              <a:rPr lang="en-GB" sz="2400">
                <a:latin typeface="Century Gothic" panose="020B0502020202020204" pitchFamily="34" charset="0"/>
              </a:rPr>
              <a:t>Calculate the change in mass and then the percentage change in mass of each set of potato chips.</a:t>
            </a:r>
          </a:p>
          <a:p>
            <a:pPr marL="342900" indent="-342900">
              <a:buFont typeface="+mj-lt"/>
              <a:buAutoNum type="arabicPeriod"/>
            </a:pPr>
            <a:endParaRPr lang="en-GB" sz="2400">
              <a:latin typeface="Century Gothic" panose="020B0502020202020204" pitchFamily="34" charset="0"/>
            </a:endParaRPr>
          </a:p>
          <a:p>
            <a:r>
              <a:rPr lang="en-GB" sz="2400">
                <a:latin typeface="Century Gothic" panose="020B0502020202020204" pitchFamily="34" charset="0"/>
              </a:rPr>
              <a:t>Stretch: Plot percentage change in mass (y-axis) against concentration of blackcurrant squash (x-axis).</a:t>
            </a:r>
            <a:endParaRPr lang="en-GB" sz="3200">
              <a:latin typeface="Century Gothic" panose="020B0502020202020204" pitchFamily="34" charset="0"/>
            </a:endParaRPr>
          </a:p>
          <a:p>
            <a:endParaRPr lang="en-US" sz="2400">
              <a:latin typeface="Century Gothic" panose="020B0502020202020204" pitchFamily="34" charset="0"/>
            </a:endParaRPr>
          </a:p>
        </p:txBody>
      </p:sp>
    </p:spTree>
    <p:extLst>
      <p:ext uri="{BB962C8B-B14F-4D97-AF65-F5344CB8AC3E}">
        <p14:creationId xmlns:p14="http://schemas.microsoft.com/office/powerpoint/2010/main" val="880188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4643" y="876077"/>
            <a:ext cx="10358154" cy="6340197"/>
          </a:xfrm>
          <a:prstGeom prst="rect">
            <a:avLst/>
          </a:prstGeom>
          <a:noFill/>
        </p:spPr>
        <p:txBody>
          <a:bodyPr wrap="square" lIns="0" tIns="0" rIns="0" bIns="0" rtlCol="0">
            <a:spAutoFit/>
          </a:bodyPr>
          <a:lstStyle/>
          <a:p>
            <a:pPr marL="457200" indent="-457200">
              <a:buFont typeface="+mj-lt"/>
              <a:buAutoNum type="arabicPeriod"/>
            </a:pPr>
            <a:r>
              <a:rPr lang="en-GB" sz="2400">
                <a:latin typeface="Century Gothic" panose="020B0502020202020204" pitchFamily="34" charset="0"/>
              </a:rPr>
              <a:t>Which best states the definition of osmosis?</a:t>
            </a:r>
          </a:p>
          <a:p>
            <a:pPr marL="457200" indent="-457200">
              <a:buFont typeface="Wingdings" pitchFamily="2" charset="2"/>
              <a:buChar char="q"/>
            </a:pPr>
            <a:r>
              <a:rPr lang="en-GB" sz="2400">
                <a:latin typeface="Century Gothic" panose="020B0502020202020204" pitchFamily="34" charset="0"/>
              </a:rPr>
              <a:t>A. Water molecules going out of cells into salty water</a:t>
            </a:r>
          </a:p>
          <a:p>
            <a:pPr marL="457200" indent="-457200">
              <a:buFont typeface="Wingdings" pitchFamily="2" charset="2"/>
              <a:buChar char="q"/>
            </a:pPr>
            <a:r>
              <a:rPr lang="en-GB" sz="2400">
                <a:latin typeface="Century Gothic" panose="020B0502020202020204" pitchFamily="34" charset="0"/>
              </a:rPr>
              <a:t>B. The diffusion of water molecules from a dilute solution to a concentrated solution</a:t>
            </a:r>
          </a:p>
          <a:p>
            <a:pPr marL="457200" indent="-457200">
              <a:buFont typeface="Wingdings" pitchFamily="2" charset="2"/>
              <a:buChar char="q"/>
            </a:pPr>
            <a:r>
              <a:rPr lang="en-GB" sz="2400">
                <a:latin typeface="Century Gothic" panose="020B0502020202020204" pitchFamily="34" charset="0"/>
              </a:rPr>
              <a:t>C. The movement of molecules from a high concentration to a low concentration</a:t>
            </a:r>
          </a:p>
          <a:p>
            <a:endParaRPr lang="en-GB" sz="2400">
              <a:latin typeface="Century Gothic" panose="020B0502020202020204" pitchFamily="34" charset="0"/>
            </a:endParaRPr>
          </a:p>
          <a:p>
            <a:r>
              <a:rPr lang="en-GB" sz="2400">
                <a:latin typeface="Century Gothic" panose="020B0502020202020204" pitchFamily="34" charset="0"/>
              </a:rPr>
              <a:t>2. Which scenario would result in a turgid cell?</a:t>
            </a:r>
          </a:p>
          <a:p>
            <a:pPr marL="457200" indent="-457200">
              <a:buFont typeface="Wingdings" pitchFamily="2" charset="2"/>
              <a:buChar char="q"/>
            </a:pPr>
            <a:r>
              <a:rPr lang="en-GB" sz="2400">
                <a:latin typeface="Century Gothic" panose="020B0502020202020204" pitchFamily="34" charset="0"/>
              </a:rPr>
              <a:t>A. A plant cell being placed in a hypotonic solution</a:t>
            </a:r>
          </a:p>
          <a:p>
            <a:pPr marL="457200" indent="-457200">
              <a:buFont typeface="Wingdings" pitchFamily="2" charset="2"/>
              <a:buChar char="q"/>
            </a:pPr>
            <a:r>
              <a:rPr lang="en-GB" sz="2400">
                <a:latin typeface="Century Gothic" panose="020B0502020202020204" pitchFamily="34" charset="0"/>
              </a:rPr>
              <a:t>B. An animal cell being placed in a hypertonic solution</a:t>
            </a:r>
          </a:p>
          <a:p>
            <a:pPr marL="457200" indent="-457200">
              <a:buFont typeface="Wingdings" pitchFamily="2" charset="2"/>
              <a:buChar char="q"/>
            </a:pPr>
            <a:r>
              <a:rPr lang="en-GB" sz="2400">
                <a:latin typeface="Century Gothic" panose="020B0502020202020204" pitchFamily="34" charset="0"/>
              </a:rPr>
              <a:t>C. A plant cell being placed in a hypertonic solution</a:t>
            </a:r>
          </a:p>
          <a:p>
            <a:endParaRPr lang="en-GB" sz="2400">
              <a:latin typeface="Century Gothic" panose="020B0502020202020204" pitchFamily="34" charset="0"/>
            </a:endParaRPr>
          </a:p>
          <a:p>
            <a:r>
              <a:rPr lang="en-GB" sz="2400">
                <a:latin typeface="Century Gothic" panose="020B0502020202020204" pitchFamily="34" charset="0"/>
              </a:rPr>
              <a:t>3. A hypotonic solution is…</a:t>
            </a:r>
          </a:p>
          <a:p>
            <a:pPr marL="457200" indent="-457200">
              <a:buFont typeface="Wingdings" pitchFamily="2" charset="2"/>
              <a:buChar char="q"/>
            </a:pPr>
            <a:r>
              <a:rPr lang="en-GB" sz="2400">
                <a:latin typeface="Century Gothic" panose="020B0502020202020204" pitchFamily="34" charset="0"/>
              </a:rPr>
              <a:t>A. A solution that has a higher concentration than the cell/sample</a:t>
            </a:r>
          </a:p>
          <a:p>
            <a:pPr marL="457200" indent="-457200">
              <a:buFont typeface="Wingdings" pitchFamily="2" charset="2"/>
              <a:buChar char="q"/>
            </a:pPr>
            <a:r>
              <a:rPr lang="en-GB" sz="2400">
                <a:latin typeface="Century Gothic" panose="020B0502020202020204" pitchFamily="34" charset="0"/>
              </a:rPr>
              <a:t>B. A solution that has the same concentration as the cell/sample</a:t>
            </a:r>
          </a:p>
          <a:p>
            <a:pPr marL="457200" indent="-457200">
              <a:buFont typeface="Wingdings" pitchFamily="2" charset="2"/>
              <a:buChar char="q"/>
            </a:pPr>
            <a:r>
              <a:rPr lang="en-GB" sz="2400">
                <a:latin typeface="Century Gothic" panose="020B0502020202020204" pitchFamily="34" charset="0"/>
              </a:rPr>
              <a:t>C. A solution that has a lower concentration than the cell/sample</a:t>
            </a:r>
          </a:p>
          <a:p>
            <a:pPr marL="457200" indent="-457200"/>
            <a:endParaRPr lang="en-GB" sz="28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355126" y="137959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355126" y="3573873"/>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a:off x="334806" y="611177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858851412"/>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a:latin typeface="Century Gothic" panose="020B0502020202020204" pitchFamily="34" charset="0"/>
                        </a:rPr>
                        <a:t>Lesson B3.1.9</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999" y="767865"/>
            <a:ext cx="11014691" cy="5170646"/>
          </a:xfrm>
          <a:prstGeom prst="rect">
            <a:avLst/>
          </a:prstGeom>
          <a:noFill/>
        </p:spPr>
        <p:txBody>
          <a:bodyPr wrap="square" lIns="0" tIns="0" rIns="0" bIns="0" rtlCol="0">
            <a:spAutoFit/>
          </a:bodyPr>
          <a:lstStyle/>
          <a:p>
            <a:r>
              <a:rPr lang="en-GB" sz="2400" b="1">
                <a:latin typeface="Century Gothic" panose="020B0502020202020204" pitchFamily="34" charset="0"/>
              </a:rPr>
              <a:t>Answer the questions below:</a:t>
            </a:r>
          </a:p>
          <a:p>
            <a:pPr marL="457200" indent="-457200">
              <a:buAutoNum type="arabicPeriod"/>
            </a:pPr>
            <a:r>
              <a:rPr lang="en-GB" sz="2400">
                <a:latin typeface="Century Gothic" panose="020B0502020202020204" pitchFamily="34" charset="0"/>
              </a:rPr>
              <a:t>Draw and label a plant cell and an animal cell.</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Name the organelles that are found in plant cells but not animal cells.</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Describe the role of the vacuole in plant cells. </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State the word equation for photosynthesis.</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Explain photosynthesis is important for food chains.</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a:latin typeface="Century Gothic" panose="020B0502020202020204" pitchFamily="34" charset="0"/>
              </a:rPr>
              <a:t>Osmosis</a:t>
            </a:r>
          </a:p>
        </p:txBody>
      </p:sp>
      <p:sp>
        <p:nvSpPr>
          <p:cNvPr id="8" name="TextBox 7">
            <a:extLst>
              <a:ext uri="{FF2B5EF4-FFF2-40B4-BE49-F238E27FC236}">
                <a16:creationId xmlns:a16="http://schemas.microsoft.com/office/drawing/2014/main" id="{5156D7DA-519C-2043-A6BC-E38E546626A2}"/>
              </a:ext>
            </a:extLst>
          </p:cNvPr>
          <p:cNvSpPr txBox="1"/>
          <p:nvPr/>
        </p:nvSpPr>
        <p:spPr>
          <a:xfrm>
            <a:off x="1010999" y="3671362"/>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Cell wall, chloroplasts, vacuole</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E196108D-F2F3-3A4D-96C8-58980F20A79D}"/>
              </a:ext>
            </a:extLst>
          </p:cNvPr>
          <p:cNvSpPr txBox="1"/>
          <p:nvPr/>
        </p:nvSpPr>
        <p:spPr>
          <a:xfrm>
            <a:off x="1027932" y="4383386"/>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It stores water and nutrients and provides support for the plant cell.</a:t>
            </a:r>
          </a:p>
        </p:txBody>
      </p:sp>
      <p:sp>
        <p:nvSpPr>
          <p:cNvPr id="12" name="TextBox 11">
            <a:extLst>
              <a:ext uri="{FF2B5EF4-FFF2-40B4-BE49-F238E27FC236}">
                <a16:creationId xmlns:a16="http://schemas.microsoft.com/office/drawing/2014/main" id="{7521A41A-98B7-D040-8C9B-2A4F4776ECAB}"/>
              </a:ext>
            </a:extLst>
          </p:cNvPr>
          <p:cNvSpPr txBox="1"/>
          <p:nvPr/>
        </p:nvSpPr>
        <p:spPr>
          <a:xfrm>
            <a:off x="1024445" y="5136671"/>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Water + carbon dioxide </a:t>
            </a:r>
            <a:r>
              <a:rPr lang="en-GB" sz="2400" b="1">
                <a:solidFill>
                  <a:schemeClr val="accent1"/>
                </a:solidFill>
                <a:latin typeface="Century Gothic" panose="020B0502020202020204" pitchFamily="34" charset="0"/>
                <a:sym typeface="Wingdings" pitchFamily="2" charset="2"/>
              </a:rPr>
              <a:t> glucose + oxygen</a:t>
            </a:r>
            <a:endParaRPr lang="en-GB" sz="2400" b="1">
              <a:solidFill>
                <a:schemeClr val="accent1"/>
              </a:solidFill>
              <a:latin typeface="Century Gothic" panose="020B05020202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264C9784-EB59-D843-8F1F-D3237D52DC0B}"/>
              </a:ext>
            </a:extLst>
          </p:cNvPr>
          <p:cNvPicPr>
            <a:picLocks noChangeAspect="1"/>
          </p:cNvPicPr>
          <p:nvPr/>
        </p:nvPicPr>
        <p:blipFill>
          <a:blip r:embed="rId4" cstate="hq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91745" y="1433305"/>
            <a:ext cx="3323509" cy="1987694"/>
          </a:xfrm>
          <a:prstGeom prst="rect">
            <a:avLst/>
          </a:prstGeom>
        </p:spPr>
      </p:pic>
      <p:pic>
        <p:nvPicPr>
          <p:cNvPr id="14" name="Picture 13" descr="A picture containing clock&#10;&#10;Description automatically generated">
            <a:extLst>
              <a:ext uri="{FF2B5EF4-FFF2-40B4-BE49-F238E27FC236}">
                <a16:creationId xmlns:a16="http://schemas.microsoft.com/office/drawing/2014/main" id="{5DC2E276-AEE2-8C47-8123-FAC29A7FAA1E}"/>
              </a:ext>
            </a:extLst>
          </p:cNvPr>
          <p:cNvPicPr>
            <a:picLocks noChangeAspect="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324600" y="1330339"/>
            <a:ext cx="3323509" cy="2014937"/>
          </a:xfrm>
          <a:prstGeom prst="rect">
            <a:avLst/>
          </a:prstGeom>
        </p:spPr>
      </p:pic>
      <p:sp>
        <p:nvSpPr>
          <p:cNvPr id="15" name="TextBox 14">
            <a:extLst>
              <a:ext uri="{FF2B5EF4-FFF2-40B4-BE49-F238E27FC236}">
                <a16:creationId xmlns:a16="http://schemas.microsoft.com/office/drawing/2014/main" id="{80EF9F49-9FE9-B14B-BCEA-19DDAFCCB6EA}"/>
              </a:ext>
            </a:extLst>
          </p:cNvPr>
          <p:cNvSpPr txBox="1"/>
          <p:nvPr/>
        </p:nvSpPr>
        <p:spPr>
          <a:xfrm>
            <a:off x="1024445" y="5935827"/>
            <a:ext cx="9005277"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Producers make glucose through photosynthesis and are then eaten by consumers who cannot make their own food.</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a:latin typeface="Century Gothic" panose="020B0502020202020204" pitchFamily="34" charset="0"/>
              </a:rPr>
              <a:t>B3.1.9</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a:latin typeface="Century Gothic" panose="020B0502020202020204" pitchFamily="34" charset="0"/>
              </a:rPr>
              <a:t>Osmosis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01/10/2025</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a:latin typeface="Century Gothic" panose="020B0502020202020204" pitchFamily="34" charset="0"/>
              </a:rPr>
              <a:t>B3.1.1 Prior Knowledge Review</a:t>
            </a:r>
          </a:p>
          <a:p>
            <a:r>
              <a:rPr lang="en-US">
                <a:latin typeface="Century Gothic" panose="020B0502020202020204" pitchFamily="34" charset="0"/>
              </a:rPr>
              <a:t>B3.1.2 Eukaryotic and Prokaryotic Cells</a:t>
            </a:r>
          </a:p>
          <a:p>
            <a:r>
              <a:rPr lang="en-US">
                <a:latin typeface="Century Gothic" panose="020B0502020202020204" pitchFamily="34" charset="0"/>
              </a:rPr>
              <a:t>B3.1.3 Aseptic Technique</a:t>
            </a:r>
          </a:p>
          <a:p>
            <a:r>
              <a:rPr lang="en-US">
                <a:latin typeface="Century Gothic" panose="020B0502020202020204" pitchFamily="34" charset="0"/>
              </a:rPr>
              <a:t>B3.1.4 Growth of Bacteria</a:t>
            </a:r>
          </a:p>
          <a:p>
            <a:r>
              <a:rPr lang="en-US">
                <a:latin typeface="Century Gothic" panose="020B0502020202020204" pitchFamily="34" charset="0"/>
              </a:rPr>
              <a:t>B3.1.5 Microscopes</a:t>
            </a:r>
          </a:p>
          <a:p>
            <a:r>
              <a:rPr lang="en-US">
                <a:latin typeface="Century Gothic" panose="020B0502020202020204" pitchFamily="34" charset="0"/>
              </a:rPr>
              <a:t>B3.1.6 Observing Cells</a:t>
            </a:r>
          </a:p>
          <a:p>
            <a:r>
              <a:rPr lang="en-US">
                <a:latin typeface="Century Gothic" panose="020B0502020202020204" pitchFamily="34" charset="0"/>
              </a:rPr>
              <a:t>B3.1.7 Diffusion</a:t>
            </a:r>
          </a:p>
          <a:p>
            <a:endParaRPr lang="en-US">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2608" y="4600820"/>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4860720" y="4507669"/>
            <a:ext cx="4071398" cy="2339102"/>
          </a:xfrm>
          <a:prstGeom prst="rect">
            <a:avLst/>
          </a:prstGeom>
          <a:noFill/>
        </p:spPr>
        <p:txBody>
          <a:bodyPr wrap="square" rtlCol="0">
            <a:spAutoFit/>
          </a:bodyPr>
          <a:lstStyle/>
          <a:p>
            <a:r>
              <a:rPr lang="en-US">
                <a:latin typeface="Century Gothic" panose="020B0502020202020204" pitchFamily="34" charset="0"/>
              </a:rPr>
              <a:t>B3.1.8 Diffusion in Living Things</a:t>
            </a:r>
          </a:p>
          <a:p>
            <a:pPr marL="342900" indent="-342900">
              <a:buFont typeface="Wingdings" pitchFamily="2" charset="2"/>
              <a:buChar char="Ø"/>
            </a:pPr>
            <a:r>
              <a:rPr lang="en-US" sz="2000" b="1">
                <a:latin typeface="Century Gothic" panose="020B0502020202020204" pitchFamily="34" charset="0"/>
              </a:rPr>
              <a:t>B3.1.9 Osmosis</a:t>
            </a:r>
          </a:p>
          <a:p>
            <a:r>
              <a:rPr lang="en-US">
                <a:latin typeface="Century Gothic" panose="020B0502020202020204" pitchFamily="34" charset="0"/>
              </a:rPr>
              <a:t>B3.1.10 Osmosis Investigation</a:t>
            </a:r>
          </a:p>
          <a:p>
            <a:r>
              <a:rPr lang="en-US">
                <a:latin typeface="Century Gothic" panose="020B0502020202020204" pitchFamily="34" charset="0"/>
              </a:rPr>
              <a:t>B3.1.11 Active Transport</a:t>
            </a:r>
          </a:p>
          <a:p>
            <a:r>
              <a:rPr lang="en-US">
                <a:latin typeface="Century Gothic" panose="020B0502020202020204" pitchFamily="34" charset="0"/>
              </a:rPr>
              <a:t>B3.1.12 Cell Division</a:t>
            </a:r>
          </a:p>
          <a:p>
            <a:r>
              <a:rPr lang="en-US">
                <a:latin typeface="Century Gothic" panose="020B0502020202020204" pitchFamily="34" charset="0"/>
              </a:rPr>
              <a:t>B3.1.13 Cancer</a:t>
            </a:r>
          </a:p>
          <a:p>
            <a:r>
              <a:rPr lang="en-US">
                <a:latin typeface="Century Gothic" panose="020B0502020202020204" pitchFamily="34" charset="0"/>
              </a:rPr>
              <a:t>B3.1.14 Stem Cells</a:t>
            </a:r>
          </a:p>
          <a:p>
            <a:endParaRPr lang="en-US">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18993"/>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808305"/>
            <a:ext cx="10620000" cy="3046988"/>
          </a:xfrm>
          <a:prstGeom prst="rect">
            <a:avLst/>
          </a:prstGeom>
          <a:noFill/>
          <a:ln>
            <a:noFill/>
          </a:ln>
        </p:spPr>
        <p:txBody>
          <a:bodyPr wrap="square" rtlCol="0">
            <a:spAutoFit/>
          </a:bodyPr>
          <a:lstStyle/>
          <a:p>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Define osmosis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Describe the difference between hypertonic, hypotonic and isotonic solutions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Explain what would happen to an animal cell that is placed in a hypotonic solution</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hypotonic</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198404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isotonic</a:t>
            </a:r>
          </a:p>
        </p:txBody>
      </p:sp>
      <p:sp>
        <p:nvSpPr>
          <p:cNvPr id="12" name="Rectangle 11">
            <a:extLst>
              <a:ext uri="{FF2B5EF4-FFF2-40B4-BE49-F238E27FC236}">
                <a16:creationId xmlns:a16="http://schemas.microsoft.com/office/drawing/2014/main" id="{633A7E8A-4743-B64C-86DF-5A02881745D1}"/>
              </a:ext>
            </a:extLst>
          </p:cNvPr>
          <p:cNvSpPr/>
          <p:nvPr/>
        </p:nvSpPr>
        <p:spPr>
          <a:xfrm>
            <a:off x="6793395" y="5761436"/>
            <a:ext cx="167152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dilute</a:t>
            </a:r>
          </a:p>
        </p:txBody>
      </p:sp>
      <p:sp>
        <p:nvSpPr>
          <p:cNvPr id="13" name="Rectangle 12">
            <a:extLst>
              <a:ext uri="{FF2B5EF4-FFF2-40B4-BE49-F238E27FC236}">
                <a16:creationId xmlns:a16="http://schemas.microsoft.com/office/drawing/2014/main" id="{3E876D59-91E6-364D-B1C6-8965DED5E5DB}"/>
              </a:ext>
            </a:extLst>
          </p:cNvPr>
          <p:cNvSpPr/>
          <p:nvPr/>
        </p:nvSpPr>
        <p:spPr>
          <a:xfrm>
            <a:off x="8144645" y="4891802"/>
            <a:ext cx="278682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hypertonic</a:t>
            </a:r>
          </a:p>
        </p:txBody>
      </p:sp>
      <p:sp>
        <p:nvSpPr>
          <p:cNvPr id="14" name="Rectangle 13">
            <a:extLst>
              <a:ext uri="{FF2B5EF4-FFF2-40B4-BE49-F238E27FC236}">
                <a16:creationId xmlns:a16="http://schemas.microsoft.com/office/drawing/2014/main" id="{A2C825F2-5973-4048-9A5C-E0A4E794080E}"/>
              </a:ext>
            </a:extLst>
          </p:cNvPr>
          <p:cNvSpPr/>
          <p:nvPr/>
        </p:nvSpPr>
        <p:spPr>
          <a:xfrm>
            <a:off x="6050377" y="4891801"/>
            <a:ext cx="198404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osmosis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393675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partially permeable</a:t>
            </a:r>
          </a:p>
        </p:txBody>
      </p:sp>
      <p:sp>
        <p:nvSpPr>
          <p:cNvPr id="16" name="Rectangle 15">
            <a:extLst>
              <a:ext uri="{FF2B5EF4-FFF2-40B4-BE49-F238E27FC236}">
                <a16:creationId xmlns:a16="http://schemas.microsoft.com/office/drawing/2014/main" id="{E7D4A2B5-22EA-4EC7-AC13-957E5EABF0F4}"/>
              </a:ext>
            </a:extLst>
          </p:cNvPr>
          <p:cNvSpPr/>
          <p:nvPr/>
        </p:nvSpPr>
        <p:spPr>
          <a:xfrm>
            <a:off x="8575226" y="5755169"/>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concentrated</a:t>
            </a:r>
          </a:p>
        </p:txBody>
      </p:sp>
    </p:spTree>
    <p:extLst>
      <p:ext uri="{BB962C8B-B14F-4D97-AF65-F5344CB8AC3E}">
        <p14:creationId xmlns:p14="http://schemas.microsoft.com/office/powerpoint/2010/main" val="196669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Text, letter&#10;&#10;Description automatically generated">
            <a:extLst>
              <a:ext uri="{FF2B5EF4-FFF2-40B4-BE49-F238E27FC236}">
                <a16:creationId xmlns:a16="http://schemas.microsoft.com/office/drawing/2014/main" id="{0D079C6F-BA23-E344-992B-BA2E065BE04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06254" y="4267200"/>
            <a:ext cx="4427108" cy="2472535"/>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Osmosis</a:t>
            </a:r>
          </a:p>
        </p:txBody>
      </p:sp>
      <p:sp>
        <p:nvSpPr>
          <p:cNvPr id="21" name="TextBox 20">
            <a:extLst>
              <a:ext uri="{FF2B5EF4-FFF2-40B4-BE49-F238E27FC236}">
                <a16:creationId xmlns:a16="http://schemas.microsoft.com/office/drawing/2014/main" id="{43E3846C-229F-3841-8E97-9C15D333A0D9}"/>
              </a:ext>
            </a:extLst>
          </p:cNvPr>
          <p:cNvSpPr txBox="1"/>
          <p:nvPr/>
        </p:nvSpPr>
        <p:spPr>
          <a:xfrm>
            <a:off x="316743" y="4141341"/>
            <a:ext cx="10656057" cy="738664"/>
          </a:xfrm>
          <a:prstGeom prst="rect">
            <a:avLst/>
          </a:prstGeom>
          <a:solidFill>
            <a:schemeClr val="accent1">
              <a:lumMod val="40000"/>
              <a:lumOff val="60000"/>
            </a:schemeClr>
          </a:solidFill>
        </p:spPr>
        <p:txBody>
          <a:bodyPr wrap="square" lIns="0" tIns="0" rIns="0" bIns="0" rtlCol="0">
            <a:spAutoFit/>
          </a:bodyPr>
          <a:lstStyle/>
          <a:p>
            <a:r>
              <a:rPr lang="en-GB" sz="2400">
                <a:latin typeface="Century Gothic" panose="020B0502020202020204" pitchFamily="34" charset="0"/>
              </a:rPr>
              <a:t>Osmosis is the </a:t>
            </a:r>
            <a:r>
              <a:rPr lang="en-GB" sz="2400" b="1">
                <a:latin typeface="Century Gothic" panose="020B0502020202020204" pitchFamily="34" charset="0"/>
              </a:rPr>
              <a:t>diffusion of water </a:t>
            </a:r>
            <a:r>
              <a:rPr lang="en-GB" sz="2400">
                <a:latin typeface="Century Gothic" panose="020B0502020202020204" pitchFamily="34" charset="0"/>
              </a:rPr>
              <a:t>from a </a:t>
            </a:r>
            <a:r>
              <a:rPr lang="en-GB" sz="2400" b="1">
                <a:latin typeface="Century Gothic" panose="020B0502020202020204" pitchFamily="34" charset="0"/>
              </a:rPr>
              <a:t>dilute</a:t>
            </a:r>
            <a:r>
              <a:rPr lang="en-GB" sz="2400">
                <a:latin typeface="Century Gothic" panose="020B0502020202020204" pitchFamily="34" charset="0"/>
              </a:rPr>
              <a:t> solution to a </a:t>
            </a:r>
            <a:r>
              <a:rPr lang="en-GB" sz="2400" b="1">
                <a:latin typeface="Century Gothic" panose="020B0502020202020204" pitchFamily="34" charset="0"/>
              </a:rPr>
              <a:t>concentrated</a:t>
            </a:r>
            <a:r>
              <a:rPr lang="en-GB" sz="2400">
                <a:latin typeface="Century Gothic" panose="020B0502020202020204" pitchFamily="34" charset="0"/>
              </a:rPr>
              <a:t> solution through a </a:t>
            </a:r>
            <a:r>
              <a:rPr lang="en-GB" sz="2400" b="1">
                <a:latin typeface="Century Gothic" panose="020B0502020202020204" pitchFamily="34" charset="0"/>
              </a:rPr>
              <a:t>partially permeable membrane </a:t>
            </a:r>
            <a:endParaRPr lang="en-GB" sz="2400">
              <a:latin typeface="Century Gothic" panose="020B0502020202020204" pitchFamily="34" charset="0"/>
            </a:endParaRPr>
          </a:p>
        </p:txBody>
      </p:sp>
      <p:sp>
        <p:nvSpPr>
          <p:cNvPr id="2" name="Rectangle 1">
            <a:extLst>
              <a:ext uri="{FF2B5EF4-FFF2-40B4-BE49-F238E27FC236}">
                <a16:creationId xmlns:a16="http://schemas.microsoft.com/office/drawing/2014/main" id="{624C4E32-6A0C-46F6-9F50-EB08DD3DB8BF}"/>
              </a:ext>
            </a:extLst>
          </p:cNvPr>
          <p:cNvSpPr/>
          <p:nvPr/>
        </p:nvSpPr>
        <p:spPr>
          <a:xfrm>
            <a:off x="316743" y="5153427"/>
            <a:ext cx="10656057" cy="830997"/>
          </a:xfrm>
          <a:prstGeom prst="rect">
            <a:avLst/>
          </a:prstGeom>
          <a:solidFill>
            <a:schemeClr val="accent1">
              <a:lumMod val="40000"/>
              <a:lumOff val="60000"/>
            </a:schemeClr>
          </a:solidFill>
        </p:spPr>
        <p:txBody>
          <a:bodyPr wrap="square">
            <a:spAutoFit/>
          </a:bodyPr>
          <a:lstStyle/>
          <a:p>
            <a:r>
              <a:rPr lang="en-GB" sz="2400">
                <a:latin typeface="Century Gothic" panose="020B0502020202020204" pitchFamily="34" charset="0"/>
              </a:rPr>
              <a:t>A partially permeable membrane (e.g. a cell membrane) is a membrane that lets </a:t>
            </a:r>
            <a:r>
              <a:rPr lang="en-GB" sz="2400" b="1">
                <a:latin typeface="Century Gothic" panose="020B0502020202020204" pitchFamily="34" charset="0"/>
              </a:rPr>
              <a:t>particular substances </a:t>
            </a:r>
            <a:r>
              <a:rPr lang="en-GB" sz="2400">
                <a:latin typeface="Century Gothic" panose="020B0502020202020204" pitchFamily="34" charset="0"/>
              </a:rPr>
              <a:t>through it, either in or out</a:t>
            </a:r>
          </a:p>
        </p:txBody>
      </p:sp>
      <p:pic>
        <p:nvPicPr>
          <p:cNvPr id="4" name="Picture 3">
            <a:extLst>
              <a:ext uri="{FF2B5EF4-FFF2-40B4-BE49-F238E27FC236}">
                <a16:creationId xmlns:a16="http://schemas.microsoft.com/office/drawing/2014/main" id="{2D5F89EB-4115-6D44-BA72-352D08114BA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596771" y="584288"/>
            <a:ext cx="6096000" cy="3283631"/>
          </a:xfrm>
          <a:prstGeom prst="rect">
            <a:avLst/>
          </a:prstGeom>
        </p:spPr>
      </p:pic>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Osmosis</a:t>
            </a:r>
          </a:p>
        </p:txBody>
      </p:sp>
      <p:sp>
        <p:nvSpPr>
          <p:cNvPr id="5" name="Rectangle 4">
            <a:extLst>
              <a:ext uri="{FF2B5EF4-FFF2-40B4-BE49-F238E27FC236}">
                <a16:creationId xmlns:a16="http://schemas.microsoft.com/office/drawing/2014/main" id="{811D92B6-B48D-4838-A132-BE3C651E368B}"/>
              </a:ext>
            </a:extLst>
          </p:cNvPr>
          <p:cNvSpPr/>
          <p:nvPr/>
        </p:nvSpPr>
        <p:spPr>
          <a:xfrm>
            <a:off x="539997" y="910915"/>
            <a:ext cx="7558973" cy="1200329"/>
          </a:xfrm>
          <a:prstGeom prst="rect">
            <a:avLst/>
          </a:prstGeom>
          <a:solidFill>
            <a:schemeClr val="accent1">
              <a:lumMod val="40000"/>
              <a:lumOff val="60000"/>
            </a:schemeClr>
          </a:solidFill>
        </p:spPr>
        <p:txBody>
          <a:bodyPr wrap="square">
            <a:spAutoFit/>
          </a:bodyPr>
          <a:lstStyle/>
          <a:p>
            <a:r>
              <a:rPr lang="en-GB" sz="2400">
                <a:latin typeface="Century Gothic" panose="020B0502020202020204" pitchFamily="34" charset="0"/>
              </a:rPr>
              <a:t>A </a:t>
            </a:r>
            <a:r>
              <a:rPr lang="en-GB" sz="2400" b="1">
                <a:latin typeface="Century Gothic" panose="020B0502020202020204" pitchFamily="34" charset="0"/>
              </a:rPr>
              <a:t>hypertonic</a:t>
            </a:r>
            <a:r>
              <a:rPr lang="en-GB" sz="2400">
                <a:latin typeface="Century Gothic" panose="020B0502020202020204" pitchFamily="34" charset="0"/>
              </a:rPr>
              <a:t> solution is one in which the external solution has a higher concentration of solute than the cell (e.g. salt water)</a:t>
            </a:r>
          </a:p>
        </p:txBody>
      </p:sp>
      <p:sp>
        <p:nvSpPr>
          <p:cNvPr id="6" name="Rectangle 5">
            <a:extLst>
              <a:ext uri="{FF2B5EF4-FFF2-40B4-BE49-F238E27FC236}">
                <a16:creationId xmlns:a16="http://schemas.microsoft.com/office/drawing/2014/main" id="{4E7FD034-6760-46D5-BAD4-CE1C7339E09E}"/>
              </a:ext>
            </a:extLst>
          </p:cNvPr>
          <p:cNvSpPr/>
          <p:nvPr/>
        </p:nvSpPr>
        <p:spPr>
          <a:xfrm>
            <a:off x="3806469" y="2909231"/>
            <a:ext cx="7558973" cy="1200329"/>
          </a:xfrm>
          <a:prstGeom prst="rect">
            <a:avLst/>
          </a:prstGeom>
          <a:solidFill>
            <a:schemeClr val="accent1">
              <a:lumMod val="40000"/>
              <a:lumOff val="60000"/>
            </a:schemeClr>
          </a:solidFill>
        </p:spPr>
        <p:txBody>
          <a:bodyPr wrap="square">
            <a:spAutoFit/>
          </a:bodyPr>
          <a:lstStyle/>
          <a:p>
            <a:r>
              <a:rPr lang="en-GB" sz="2400">
                <a:latin typeface="Century Gothic" panose="020B0502020202020204" pitchFamily="34" charset="0"/>
              </a:rPr>
              <a:t>A </a:t>
            </a:r>
            <a:r>
              <a:rPr lang="en-GB" sz="2400" b="1">
                <a:latin typeface="Century Gothic" panose="020B0502020202020204" pitchFamily="34" charset="0"/>
              </a:rPr>
              <a:t>hypotonic</a:t>
            </a:r>
            <a:r>
              <a:rPr lang="en-GB" sz="2400">
                <a:latin typeface="Century Gothic" panose="020B0502020202020204" pitchFamily="34" charset="0"/>
              </a:rPr>
              <a:t> solution is one in which the external solution has a lower concentration of solute than the cell (e.g. distilled water)</a:t>
            </a:r>
          </a:p>
        </p:txBody>
      </p:sp>
      <p:sp>
        <p:nvSpPr>
          <p:cNvPr id="7" name="Rectangle 6">
            <a:extLst>
              <a:ext uri="{FF2B5EF4-FFF2-40B4-BE49-F238E27FC236}">
                <a16:creationId xmlns:a16="http://schemas.microsoft.com/office/drawing/2014/main" id="{E280C0B0-0FE8-4168-8639-2DC18DCD1B25}"/>
              </a:ext>
            </a:extLst>
          </p:cNvPr>
          <p:cNvSpPr/>
          <p:nvPr/>
        </p:nvSpPr>
        <p:spPr>
          <a:xfrm>
            <a:off x="539998" y="4859970"/>
            <a:ext cx="7558972" cy="1200329"/>
          </a:xfrm>
          <a:prstGeom prst="rect">
            <a:avLst/>
          </a:prstGeom>
          <a:solidFill>
            <a:schemeClr val="accent1">
              <a:lumMod val="40000"/>
              <a:lumOff val="60000"/>
            </a:schemeClr>
          </a:solidFill>
        </p:spPr>
        <p:txBody>
          <a:bodyPr wrap="square">
            <a:spAutoFit/>
          </a:bodyPr>
          <a:lstStyle/>
          <a:p>
            <a:r>
              <a:rPr lang="en-GB" sz="2400">
                <a:latin typeface="Century Gothic" panose="020B0502020202020204" pitchFamily="34" charset="0"/>
              </a:rPr>
              <a:t>An </a:t>
            </a:r>
            <a:r>
              <a:rPr lang="en-GB" sz="2400" b="1">
                <a:latin typeface="Century Gothic" panose="020B0502020202020204" pitchFamily="34" charset="0"/>
              </a:rPr>
              <a:t>isotonic </a:t>
            </a:r>
            <a:r>
              <a:rPr lang="en-GB" sz="2400">
                <a:latin typeface="Century Gothic" panose="020B0502020202020204" pitchFamily="34" charset="0"/>
              </a:rPr>
              <a:t>solution is one in which the external solution has the same concentration of solute as the cell</a:t>
            </a:r>
          </a:p>
        </p:txBody>
      </p:sp>
      <p:pic>
        <p:nvPicPr>
          <p:cNvPr id="2" name="Picture 1">
            <a:extLst>
              <a:ext uri="{FF2B5EF4-FFF2-40B4-BE49-F238E27FC236}">
                <a16:creationId xmlns:a16="http://schemas.microsoft.com/office/drawing/2014/main" id="{8323C3B1-2B50-CE41-9C00-6B0F72044CF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8042889" y="524318"/>
            <a:ext cx="3322553" cy="2147743"/>
          </a:xfrm>
          <a:prstGeom prst="rect">
            <a:avLst/>
          </a:prstGeom>
        </p:spPr>
      </p:pic>
      <p:pic>
        <p:nvPicPr>
          <p:cNvPr id="10" name="Picture 9">
            <a:extLst>
              <a:ext uri="{FF2B5EF4-FFF2-40B4-BE49-F238E27FC236}">
                <a16:creationId xmlns:a16="http://schemas.microsoft.com/office/drawing/2014/main" id="{85DB5725-DFAA-2041-93AD-4EA9F19067D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02282" y="2173365"/>
            <a:ext cx="3412678" cy="2511270"/>
          </a:xfrm>
          <a:prstGeom prst="rect">
            <a:avLst/>
          </a:prstGeom>
        </p:spPr>
      </p:pic>
      <p:pic>
        <p:nvPicPr>
          <p:cNvPr id="11" name="Picture 10">
            <a:extLst>
              <a:ext uri="{FF2B5EF4-FFF2-40B4-BE49-F238E27FC236}">
                <a16:creationId xmlns:a16="http://schemas.microsoft.com/office/drawing/2014/main" id="{9579E51B-2134-7647-8583-AEAAEEA25A00}"/>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056440" y="4282675"/>
            <a:ext cx="3412676" cy="2511269"/>
          </a:xfrm>
          <a:prstGeom prst="rect">
            <a:avLst/>
          </a:prstGeom>
        </p:spPr>
      </p:pic>
    </p:spTree>
    <p:extLst>
      <p:ext uri="{BB962C8B-B14F-4D97-AF65-F5344CB8AC3E}">
        <p14:creationId xmlns:p14="http://schemas.microsoft.com/office/powerpoint/2010/main" val="191445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16851" y="259989"/>
            <a:ext cx="10620000" cy="720000"/>
          </a:xfrm>
        </p:spPr>
        <p:txBody>
          <a:bodyPr/>
          <a:lstStyle/>
          <a:p>
            <a:r>
              <a:rPr lang="en-US">
                <a:latin typeface="Century Gothic" panose="020B0502020202020204" pitchFamily="34" charset="0"/>
              </a:rPr>
              <a:t>Can you explain the difference between these two terms?</a:t>
            </a:r>
          </a:p>
        </p:txBody>
      </p:sp>
      <p:sp>
        <p:nvSpPr>
          <p:cNvPr id="5" name="TextBox 4">
            <a:extLst>
              <a:ext uri="{FF2B5EF4-FFF2-40B4-BE49-F238E27FC236}">
                <a16:creationId xmlns:a16="http://schemas.microsoft.com/office/drawing/2014/main" id="{EE23E189-4F40-E84E-BF13-3786EF9E30C0}"/>
              </a:ext>
            </a:extLst>
          </p:cNvPr>
          <p:cNvSpPr txBox="1"/>
          <p:nvPr/>
        </p:nvSpPr>
        <p:spPr>
          <a:xfrm>
            <a:off x="4471147" y="1470915"/>
            <a:ext cx="5943600" cy="1323439"/>
          </a:xfrm>
          <a:prstGeom prst="rect">
            <a:avLst/>
          </a:prstGeom>
          <a:noFill/>
          <a:ln>
            <a:noFill/>
          </a:ln>
        </p:spPr>
        <p:txBody>
          <a:bodyPr wrap="square" rtlCol="0">
            <a:spAutoFit/>
          </a:bodyPr>
          <a:lstStyle/>
          <a:p>
            <a:r>
              <a:rPr lang="en-US" sz="8000">
                <a:latin typeface="Century Gothic" panose="020B0502020202020204" pitchFamily="34" charset="0"/>
              </a:rPr>
              <a:t>Hypertonic</a:t>
            </a:r>
          </a:p>
        </p:txBody>
      </p:sp>
      <p:sp>
        <p:nvSpPr>
          <p:cNvPr id="8" name="TextBox 7">
            <a:extLst>
              <a:ext uri="{FF2B5EF4-FFF2-40B4-BE49-F238E27FC236}">
                <a16:creationId xmlns:a16="http://schemas.microsoft.com/office/drawing/2014/main" id="{204CC7AE-6FFE-1B49-9E2F-3E2DACB5DE9E}"/>
              </a:ext>
            </a:extLst>
          </p:cNvPr>
          <p:cNvSpPr txBox="1"/>
          <p:nvPr/>
        </p:nvSpPr>
        <p:spPr>
          <a:xfrm>
            <a:off x="4471147" y="3655182"/>
            <a:ext cx="5708276" cy="1323439"/>
          </a:xfrm>
          <a:prstGeom prst="rect">
            <a:avLst/>
          </a:prstGeom>
          <a:noFill/>
          <a:ln>
            <a:noFill/>
          </a:ln>
        </p:spPr>
        <p:txBody>
          <a:bodyPr wrap="square" rtlCol="0">
            <a:spAutoFit/>
          </a:bodyPr>
          <a:lstStyle/>
          <a:p>
            <a:r>
              <a:rPr lang="en-US" sz="8000">
                <a:latin typeface="Century Gothic" panose="020B0502020202020204" pitchFamily="34" charset="0"/>
              </a:rPr>
              <a:t>Hypotonic</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51504" y="1721348"/>
            <a:ext cx="4810805" cy="3415304"/>
          </a:xfrm>
          <a:prstGeom prst="rect">
            <a:avLst/>
          </a:prstGeom>
        </p:spPr>
      </p:pic>
    </p:spTree>
    <p:extLst>
      <p:ext uri="{BB962C8B-B14F-4D97-AF65-F5344CB8AC3E}">
        <p14:creationId xmlns:p14="http://schemas.microsoft.com/office/powerpoint/2010/main" val="3384581491"/>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9" ma:contentTypeDescription="Create a new document." ma:contentTypeScope="" ma:versionID="29b8f8dffeb68ff5440990d5c8557abd">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5ff88033e354b917f42c06f34d5c8380"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AD5DC0-A1EA-48F7-ABB7-88B828B5078D}"/>
</file>

<file path=customXml/itemProps2.xml><?xml version="1.0" encoding="utf-8"?>
<ds:datastoreItem xmlns:ds="http://schemas.openxmlformats.org/officeDocument/2006/customXml" ds:itemID="{1752AB48-2666-445D-AEFE-9959D46466BD}">
  <ds:schemaRefs>
    <ds:schemaRef ds:uri="9dd66dd2-dc2f-4e10-8286-f1da66314693"/>
    <ds:schemaRef ds:uri="e7f29ac3-c74a-46a7-9e80-ec6458dc3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787A7D1-2F1F-40AA-B30C-7FC56A635B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Secondary Science B11 PPT</Template>
  <Application>Microsoft Office PowerPoint</Application>
  <PresentationFormat>Widescreen</PresentationFormat>
  <Slides>25</Slides>
  <Notes>21</Notes>
  <HiddenSlides>7</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B2.2.11 Feedback lesson</vt:lpstr>
      <vt:lpstr>Making this resource work for you</vt:lpstr>
      <vt:lpstr>Practical Activity</vt:lpstr>
      <vt:lpstr>Osmosis</vt:lpstr>
      <vt:lpstr>B3.1.9</vt:lpstr>
      <vt:lpstr>PowerPoint Presentation</vt:lpstr>
      <vt:lpstr>This is the fix-it portion of the lesson</vt:lpstr>
      <vt:lpstr>Osmosis</vt:lpstr>
      <vt:lpstr>Osmosis</vt:lpstr>
      <vt:lpstr>Can you explain the difference between these two terms?</vt:lpstr>
      <vt:lpstr>Can you identify which of these solutions is more dilute?</vt:lpstr>
      <vt:lpstr>Osmosis in Plant Cells </vt:lpstr>
      <vt:lpstr>Osmosis in Animal Cells </vt:lpstr>
      <vt:lpstr>Quick Quiz</vt:lpstr>
      <vt:lpstr>Drill</vt:lpstr>
      <vt:lpstr>Drill answers</vt:lpstr>
      <vt:lpstr>I: Explain using scientific understanding to make something clear or state the reason for something happening</vt:lpstr>
      <vt:lpstr>We: Explain using scientific understanding to make something clear or state the reason for something happening</vt:lpstr>
      <vt:lpstr>You: Explain using scientific understanding to make something clear or state the reason for something happening</vt:lpstr>
      <vt:lpstr>Explain: to use scientific understanding to make something clear or state the reason for something happening</vt:lpstr>
      <vt:lpstr>Model Answer</vt:lpstr>
      <vt:lpstr>Osmosis</vt:lpstr>
      <vt:lpstr>Risk Assessment</vt:lpstr>
      <vt:lpstr>Investigating the effect of concentration of blackcurrant squash on osmosis in chipped potatoes</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revision>1</cp:revision>
  <dcterms:created xsi:type="dcterms:W3CDTF">2020-07-20T15:05:12Z</dcterms:created>
  <dcterms:modified xsi:type="dcterms:W3CDTF">2025-10-01T12:02:05Z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76070200</vt:r8>
  </property>
  <property fmtid="{D5CDD505-2E9C-101B-9397-08002B2CF9AE}" pid="4" name="ComplianceAssetId">
    <vt:lpwstr/>
  </property>
  <property fmtid="{D5CDD505-2E9C-101B-9397-08002B2CF9AE}" pid="5" name="_ExtendedDescription">
    <vt:lpwstr/>
  </property>
  <property fmtid="{D5CDD505-2E9C-101B-9397-08002B2CF9AE}" pid="6" name="xd_Signature">
    <vt:bool>false</vt:bool>
  </property>
  <property fmtid="{D5CDD505-2E9C-101B-9397-08002B2CF9AE}" pid="7" name="xd_ProgID">
    <vt:lpwstr/>
  </property>
  <property fmtid="{D5CDD505-2E9C-101B-9397-08002B2CF9AE}" pid="8" name="TemplateUrl">
    <vt:lpwstr/>
  </property>
  <property fmtid="{D5CDD505-2E9C-101B-9397-08002B2CF9AE}" pid="9" name="MediaServiceImageTags">
    <vt:lpwstr/>
  </property>
  <property fmtid="{D5CDD505-2E9C-101B-9397-08002B2CF9AE}" pid="10" name="_SharedFileIndex">
    <vt:lpwstr/>
  </property>
  <property fmtid="{D5CDD505-2E9C-101B-9397-08002B2CF9AE}" pid="11" name="_SourceUrl">
    <vt:lpwstr/>
  </property>
</Properties>
</file>